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3"/>
  </p:notesMasterIdLst>
  <p:handoutMasterIdLst>
    <p:handoutMasterId r:id="rId24"/>
  </p:handoutMasterIdLst>
  <p:sldIdLst>
    <p:sldId id="256" r:id="rId5"/>
    <p:sldId id="317" r:id="rId6"/>
    <p:sldId id="293" r:id="rId7"/>
    <p:sldId id="309" r:id="rId8"/>
    <p:sldId id="319" r:id="rId9"/>
    <p:sldId id="318" r:id="rId10"/>
    <p:sldId id="320" r:id="rId11"/>
    <p:sldId id="321" r:id="rId12"/>
    <p:sldId id="312" r:id="rId13"/>
    <p:sldId id="322" r:id="rId14"/>
    <p:sldId id="284" r:id="rId15"/>
    <p:sldId id="323" r:id="rId16"/>
    <p:sldId id="324" r:id="rId17"/>
    <p:sldId id="325" r:id="rId18"/>
    <p:sldId id="314" r:id="rId19"/>
    <p:sldId id="326" r:id="rId20"/>
    <p:sldId id="327" r:id="rId21"/>
    <p:sldId id="31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4AEF0-29AA-49F2-B497-D5B315B452BA}" v="7" dt="2024-10-23T05:06:42.872"/>
  </p1510:revLst>
</p1510:revInfo>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9" autoAdjust="0"/>
  </p:normalViewPr>
  <p:slideViewPr>
    <p:cSldViewPr snapToGrid="0">
      <p:cViewPr>
        <p:scale>
          <a:sx n="75" d="100"/>
          <a:sy n="75" d="100"/>
        </p:scale>
        <p:origin x="974" y="2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29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IN CHELLADURAI" userId="ceecd99901408a57" providerId="LiveId" clId="{2784AEF0-29AA-49F2-B497-D5B315B452BA}"/>
    <pc:docChg chg="undo custSel modSld">
      <pc:chgData name="KAVIN CHELLADURAI" userId="ceecd99901408a57" providerId="LiveId" clId="{2784AEF0-29AA-49F2-B497-D5B315B452BA}" dt="2024-10-23T06:50:33.204" v="463" actId="20577"/>
      <pc:docMkLst>
        <pc:docMk/>
      </pc:docMkLst>
      <pc:sldChg chg="modSp mod">
        <pc:chgData name="KAVIN CHELLADURAI" userId="ceecd99901408a57" providerId="LiveId" clId="{2784AEF0-29AA-49F2-B497-D5B315B452BA}" dt="2024-10-23T03:56:34.831" v="119" actId="20577"/>
        <pc:sldMkLst>
          <pc:docMk/>
          <pc:sldMk cId="254120821" sldId="284"/>
        </pc:sldMkLst>
        <pc:spChg chg="mod">
          <ac:chgData name="KAVIN CHELLADURAI" userId="ceecd99901408a57" providerId="LiveId" clId="{2784AEF0-29AA-49F2-B497-D5B315B452BA}" dt="2024-10-23T03:56:22.028" v="94" actId="20577"/>
          <ac:spMkLst>
            <pc:docMk/>
            <pc:sldMk cId="254120821" sldId="284"/>
            <ac:spMk id="14" creationId="{63E92B43-024B-4B39-920E-B97F2752CB96}"/>
          </ac:spMkLst>
        </pc:spChg>
        <pc:spChg chg="mod">
          <ac:chgData name="KAVIN CHELLADURAI" userId="ceecd99901408a57" providerId="LiveId" clId="{2784AEF0-29AA-49F2-B497-D5B315B452BA}" dt="2024-10-23T03:56:34.831" v="119" actId="20577"/>
          <ac:spMkLst>
            <pc:docMk/>
            <pc:sldMk cId="254120821" sldId="284"/>
            <ac:spMk id="15" creationId="{7482F0E0-9FA4-418B-9E03-97825F3F0531}"/>
          </ac:spMkLst>
        </pc:spChg>
      </pc:sldChg>
      <pc:sldChg chg="modSp mod">
        <pc:chgData name="KAVIN CHELLADURAI" userId="ceecd99901408a57" providerId="LiveId" clId="{2784AEF0-29AA-49F2-B497-D5B315B452BA}" dt="2024-10-23T03:53:37.117" v="56" actId="20577"/>
        <pc:sldMkLst>
          <pc:docMk/>
          <pc:sldMk cId="194787411" sldId="312"/>
        </pc:sldMkLst>
        <pc:spChg chg="mod">
          <ac:chgData name="KAVIN CHELLADURAI" userId="ceecd99901408a57" providerId="LiveId" clId="{2784AEF0-29AA-49F2-B497-D5B315B452BA}" dt="2024-10-23T03:53:16.977" v="33" actId="20577"/>
          <ac:spMkLst>
            <pc:docMk/>
            <pc:sldMk cId="194787411" sldId="312"/>
            <ac:spMk id="3" creationId="{FB3D2CA0-0F87-45DB-840C-1E040878E167}"/>
          </ac:spMkLst>
        </pc:spChg>
        <pc:spChg chg="mod">
          <ac:chgData name="KAVIN CHELLADURAI" userId="ceecd99901408a57" providerId="LiveId" clId="{2784AEF0-29AA-49F2-B497-D5B315B452BA}" dt="2024-10-23T03:53:37.117" v="56" actId="20577"/>
          <ac:spMkLst>
            <pc:docMk/>
            <pc:sldMk cId="194787411" sldId="312"/>
            <ac:spMk id="4" creationId="{9E594C45-7885-4737-AD20-D468F364BDD4}"/>
          </ac:spMkLst>
        </pc:spChg>
      </pc:sldChg>
      <pc:sldChg chg="modSp mod">
        <pc:chgData name="KAVIN CHELLADURAI" userId="ceecd99901408a57" providerId="LiveId" clId="{2784AEF0-29AA-49F2-B497-D5B315B452BA}" dt="2024-10-23T03:58:01.080" v="191" actId="20577"/>
        <pc:sldMkLst>
          <pc:docMk/>
          <pc:sldMk cId="83223309" sldId="314"/>
        </pc:sldMkLst>
        <pc:spChg chg="mod">
          <ac:chgData name="KAVIN CHELLADURAI" userId="ceecd99901408a57" providerId="LiveId" clId="{2784AEF0-29AA-49F2-B497-D5B315B452BA}" dt="2024-10-23T03:57:51.407" v="168" actId="20577"/>
          <ac:spMkLst>
            <pc:docMk/>
            <pc:sldMk cId="83223309" sldId="314"/>
            <ac:spMk id="5" creationId="{5BDB33AD-D6DF-4C4B-B702-F6B80BA57336}"/>
          </ac:spMkLst>
        </pc:spChg>
        <pc:spChg chg="mod">
          <ac:chgData name="KAVIN CHELLADURAI" userId="ceecd99901408a57" providerId="LiveId" clId="{2784AEF0-29AA-49F2-B497-D5B315B452BA}" dt="2024-10-23T03:58:01.080" v="191" actId="20577"/>
          <ac:spMkLst>
            <pc:docMk/>
            <pc:sldMk cId="83223309" sldId="314"/>
            <ac:spMk id="6" creationId="{E8CCD21D-4248-452B-8F33-0CCBF2C50FEE}"/>
          </ac:spMkLst>
        </pc:spChg>
        <pc:spChg chg="mod">
          <ac:chgData name="KAVIN CHELLADURAI" userId="ceecd99901408a57" providerId="LiveId" clId="{2784AEF0-29AA-49F2-B497-D5B315B452BA}" dt="2024-10-23T03:55:40.908" v="86" actId="20577"/>
          <ac:spMkLst>
            <pc:docMk/>
            <pc:sldMk cId="83223309" sldId="314"/>
            <ac:spMk id="12" creationId="{02C7D812-0771-4D00-92C7-CB0E83EE75A5}"/>
          </ac:spMkLst>
        </pc:spChg>
        <pc:spChg chg="mod">
          <ac:chgData name="KAVIN CHELLADURAI" userId="ceecd99901408a57" providerId="LiveId" clId="{2784AEF0-29AA-49F2-B497-D5B315B452BA}" dt="2024-10-22T19:22:07.122" v="25" actId="20577"/>
          <ac:spMkLst>
            <pc:docMk/>
            <pc:sldMk cId="83223309" sldId="314"/>
            <ac:spMk id="13" creationId="{02338824-BECA-4FA6-8497-F1FDE9B960EF}"/>
          </ac:spMkLst>
        </pc:spChg>
      </pc:sldChg>
      <pc:sldChg chg="modSp mod">
        <pc:chgData name="KAVIN CHELLADURAI" userId="ceecd99901408a57" providerId="LiveId" clId="{2784AEF0-29AA-49F2-B497-D5B315B452BA}" dt="2024-10-23T04:01:03.586" v="333" actId="20577"/>
        <pc:sldMkLst>
          <pc:docMk/>
          <pc:sldMk cId="1684746586" sldId="315"/>
        </pc:sldMkLst>
        <pc:spChg chg="mod">
          <ac:chgData name="KAVIN CHELLADURAI" userId="ceecd99901408a57" providerId="LiveId" clId="{2784AEF0-29AA-49F2-B497-D5B315B452BA}" dt="2024-10-23T03:59:15.474" v="240" actId="20577"/>
          <ac:spMkLst>
            <pc:docMk/>
            <pc:sldMk cId="1684746586" sldId="315"/>
            <ac:spMk id="5" creationId="{3273AC66-B005-46E0-ACD6-878F66F4041D}"/>
          </ac:spMkLst>
        </pc:spChg>
        <pc:spChg chg="mod">
          <ac:chgData name="KAVIN CHELLADURAI" userId="ceecd99901408a57" providerId="LiveId" clId="{2784AEF0-29AA-49F2-B497-D5B315B452BA}" dt="2024-10-23T03:59:24.438" v="263" actId="20577"/>
          <ac:spMkLst>
            <pc:docMk/>
            <pc:sldMk cId="1684746586" sldId="315"/>
            <ac:spMk id="6" creationId="{A1102678-0CBB-4D5C-8339-BD7A3BB839DB}"/>
          </ac:spMkLst>
        </pc:spChg>
        <pc:spChg chg="mod">
          <ac:chgData name="KAVIN CHELLADURAI" userId="ceecd99901408a57" providerId="LiveId" clId="{2784AEF0-29AA-49F2-B497-D5B315B452BA}" dt="2024-10-23T04:01:03.586" v="333" actId="20577"/>
          <ac:spMkLst>
            <pc:docMk/>
            <pc:sldMk cId="1684746586" sldId="315"/>
            <ac:spMk id="10" creationId="{3977BB49-75F9-B639-1895-673527C61281}"/>
          </ac:spMkLst>
        </pc:spChg>
      </pc:sldChg>
      <pc:sldChg chg="modSp mod">
        <pc:chgData name="KAVIN CHELLADURAI" userId="ceecd99901408a57" providerId="LiveId" clId="{2784AEF0-29AA-49F2-B497-D5B315B452BA}" dt="2024-10-23T05:58:25.954" v="435" actId="1076"/>
        <pc:sldMkLst>
          <pc:docMk/>
          <pc:sldMk cId="2424376961" sldId="317"/>
        </pc:sldMkLst>
        <pc:spChg chg="mod">
          <ac:chgData name="KAVIN CHELLADURAI" userId="ceecd99901408a57" providerId="LiveId" clId="{2784AEF0-29AA-49F2-B497-D5B315B452BA}" dt="2024-10-23T05:09:43.821" v="430" actId="20577"/>
          <ac:spMkLst>
            <pc:docMk/>
            <pc:sldMk cId="2424376961" sldId="317"/>
            <ac:spMk id="7" creationId="{4C0A1331-7AA5-C2A6-7295-0E702FABC762}"/>
          </ac:spMkLst>
        </pc:spChg>
        <pc:picChg chg="mod">
          <ac:chgData name="KAVIN CHELLADURAI" userId="ceecd99901408a57" providerId="LiveId" clId="{2784AEF0-29AA-49F2-B497-D5B315B452BA}" dt="2024-10-23T05:58:25.954" v="435" actId="1076"/>
          <ac:picMkLst>
            <pc:docMk/>
            <pc:sldMk cId="2424376961" sldId="317"/>
            <ac:picMk id="10" creationId="{49729F91-7EE5-5A21-E209-AA4398E37F22}"/>
          </ac:picMkLst>
        </pc:picChg>
      </pc:sldChg>
      <pc:sldChg chg="modSp mod">
        <pc:chgData name="KAVIN CHELLADURAI" userId="ceecd99901408a57" providerId="LiveId" clId="{2784AEF0-29AA-49F2-B497-D5B315B452BA}" dt="2024-10-22T19:20:43.495" v="0" actId="207"/>
        <pc:sldMkLst>
          <pc:docMk/>
          <pc:sldMk cId="2090853436" sldId="318"/>
        </pc:sldMkLst>
        <pc:spChg chg="mod">
          <ac:chgData name="KAVIN CHELLADURAI" userId="ceecd99901408a57" providerId="LiveId" clId="{2784AEF0-29AA-49F2-B497-D5B315B452BA}" dt="2024-10-22T19:20:43.495" v="0" actId="207"/>
          <ac:spMkLst>
            <pc:docMk/>
            <pc:sldMk cId="2090853436" sldId="318"/>
            <ac:spMk id="7" creationId="{2EB83174-6F54-6ACE-DAC5-72AE61FA0FF5}"/>
          </ac:spMkLst>
        </pc:spChg>
      </pc:sldChg>
      <pc:sldChg chg="addSp delSp modSp mod delAnim">
        <pc:chgData name="KAVIN CHELLADURAI" userId="ceecd99901408a57" providerId="LiveId" clId="{2784AEF0-29AA-49F2-B497-D5B315B452BA}" dt="2024-10-23T05:03:26.555" v="356" actId="14100"/>
        <pc:sldMkLst>
          <pc:docMk/>
          <pc:sldMk cId="3246112741" sldId="320"/>
        </pc:sldMkLst>
        <pc:picChg chg="del">
          <ac:chgData name="KAVIN CHELLADURAI" userId="ceecd99901408a57" providerId="LiveId" clId="{2784AEF0-29AA-49F2-B497-D5B315B452BA}" dt="2024-10-23T05:01:39.960" v="334" actId="478"/>
          <ac:picMkLst>
            <pc:docMk/>
            <pc:sldMk cId="3246112741" sldId="320"/>
            <ac:picMk id="2" creationId="{78998F9C-7457-F216-55F8-06896A221C3E}"/>
          </ac:picMkLst>
        </pc:picChg>
        <pc:picChg chg="add mod">
          <ac:chgData name="KAVIN CHELLADURAI" userId="ceecd99901408a57" providerId="LiveId" clId="{2784AEF0-29AA-49F2-B497-D5B315B452BA}" dt="2024-10-23T05:02:21.690" v="347" actId="1076"/>
          <ac:picMkLst>
            <pc:docMk/>
            <pc:sldMk cId="3246112741" sldId="320"/>
            <ac:picMk id="5" creationId="{D12A79B4-7BA8-2D95-F4B1-20BB812E3A1D}"/>
          </ac:picMkLst>
        </pc:picChg>
        <pc:picChg chg="add mod">
          <ac:chgData name="KAVIN CHELLADURAI" userId="ceecd99901408a57" providerId="LiveId" clId="{2784AEF0-29AA-49F2-B497-D5B315B452BA}" dt="2024-10-23T05:02:21.690" v="347" actId="1076"/>
          <ac:picMkLst>
            <pc:docMk/>
            <pc:sldMk cId="3246112741" sldId="320"/>
            <ac:picMk id="9" creationId="{9281D7BA-EF1F-4B23-7260-1D8FF522E7AC}"/>
          </ac:picMkLst>
        </pc:picChg>
        <pc:picChg chg="add mod">
          <ac:chgData name="KAVIN CHELLADURAI" userId="ceecd99901408a57" providerId="LiveId" clId="{2784AEF0-29AA-49F2-B497-D5B315B452BA}" dt="2024-10-23T05:02:52.063" v="351" actId="14100"/>
          <ac:picMkLst>
            <pc:docMk/>
            <pc:sldMk cId="3246112741" sldId="320"/>
            <ac:picMk id="11" creationId="{BFEF77BE-557F-51CA-B3AF-BC315742239B}"/>
          </ac:picMkLst>
        </pc:picChg>
        <pc:picChg chg="add mod">
          <ac:chgData name="KAVIN CHELLADURAI" userId="ceecd99901408a57" providerId="LiveId" clId="{2784AEF0-29AA-49F2-B497-D5B315B452BA}" dt="2024-10-23T05:03:26.555" v="356" actId="14100"/>
          <ac:picMkLst>
            <pc:docMk/>
            <pc:sldMk cId="3246112741" sldId="320"/>
            <ac:picMk id="13" creationId="{BE0BACE8-559F-F7AD-82CD-D10BD4A3B94D}"/>
          </ac:picMkLst>
        </pc:picChg>
      </pc:sldChg>
      <pc:sldChg chg="modSp mod">
        <pc:chgData name="KAVIN CHELLADURAI" userId="ceecd99901408a57" providerId="LiveId" clId="{2784AEF0-29AA-49F2-B497-D5B315B452BA}" dt="2024-10-23T06:50:33.204" v="463" actId="20577"/>
        <pc:sldMkLst>
          <pc:docMk/>
          <pc:sldMk cId="2545201682" sldId="323"/>
        </pc:sldMkLst>
        <pc:spChg chg="mod">
          <ac:chgData name="KAVIN CHELLADURAI" userId="ceecd99901408a57" providerId="LiveId" clId="{2784AEF0-29AA-49F2-B497-D5B315B452BA}" dt="2024-10-23T06:50:33.204" v="463" actId="20577"/>
          <ac:spMkLst>
            <pc:docMk/>
            <pc:sldMk cId="2545201682" sldId="323"/>
            <ac:spMk id="6" creationId="{7DA36ECF-56AA-932A-E383-178E61F5ABD7}"/>
          </ac:spMkLst>
        </pc:spChg>
      </pc:sldChg>
      <pc:sldChg chg="addSp delSp modSp mod delAnim">
        <pc:chgData name="KAVIN CHELLADURAI" userId="ceecd99901408a57" providerId="LiveId" clId="{2784AEF0-29AA-49F2-B497-D5B315B452BA}" dt="2024-10-23T05:09:23.806" v="402" actId="20577"/>
        <pc:sldMkLst>
          <pc:docMk/>
          <pc:sldMk cId="1465589020" sldId="324"/>
        </pc:sldMkLst>
        <pc:spChg chg="mod">
          <ac:chgData name="KAVIN CHELLADURAI" userId="ceecd99901408a57" providerId="LiveId" clId="{2784AEF0-29AA-49F2-B497-D5B315B452BA}" dt="2024-10-23T05:09:23.806" v="402" actId="20577"/>
          <ac:spMkLst>
            <pc:docMk/>
            <pc:sldMk cId="1465589020" sldId="324"/>
            <ac:spMk id="9" creationId="{510D74CB-B482-87E0-6DB2-44901E46CFCC}"/>
          </ac:spMkLst>
        </pc:spChg>
        <pc:spChg chg="mod">
          <ac:chgData name="KAVIN CHELLADURAI" userId="ceecd99901408a57" providerId="LiveId" clId="{2784AEF0-29AA-49F2-B497-D5B315B452BA}" dt="2024-10-23T03:57:00.726" v="127" actId="20577"/>
          <ac:spMkLst>
            <pc:docMk/>
            <pc:sldMk cId="1465589020" sldId="324"/>
            <ac:spMk id="14" creationId="{4675B1C5-8837-75B9-27A9-3BBF880E0620}"/>
          </ac:spMkLst>
        </pc:spChg>
        <pc:spChg chg="mod">
          <ac:chgData name="KAVIN CHELLADURAI" userId="ceecd99901408a57" providerId="LiveId" clId="{2784AEF0-29AA-49F2-B497-D5B315B452BA}" dt="2024-10-23T03:57:19.590" v="160" actId="20577"/>
          <ac:spMkLst>
            <pc:docMk/>
            <pc:sldMk cId="1465589020" sldId="324"/>
            <ac:spMk id="15" creationId="{C53E6E90-6EC1-AED8-E131-DE118747483A}"/>
          </ac:spMkLst>
        </pc:spChg>
        <pc:picChg chg="del">
          <ac:chgData name="KAVIN CHELLADURAI" userId="ceecd99901408a57" providerId="LiveId" clId="{2784AEF0-29AA-49F2-B497-D5B315B452BA}" dt="2024-10-23T05:05:29.881" v="357" actId="21"/>
          <ac:picMkLst>
            <pc:docMk/>
            <pc:sldMk cId="1465589020" sldId="324"/>
            <ac:picMk id="2" creationId="{D6622941-E3D7-3F88-DAE1-0FF66482B4A5}"/>
          </ac:picMkLst>
        </pc:picChg>
        <pc:picChg chg="del">
          <ac:chgData name="KAVIN CHELLADURAI" userId="ceecd99901408a57" providerId="LiveId" clId="{2784AEF0-29AA-49F2-B497-D5B315B452BA}" dt="2024-10-23T05:05:33.550" v="358" actId="21"/>
          <ac:picMkLst>
            <pc:docMk/>
            <pc:sldMk cId="1465589020" sldId="324"/>
            <ac:picMk id="3" creationId="{A0A4AD59-39F7-B66A-8DF3-17F5B6F2A77F}"/>
          </ac:picMkLst>
        </pc:picChg>
        <pc:picChg chg="add mod">
          <ac:chgData name="KAVIN CHELLADURAI" userId="ceecd99901408a57" providerId="LiveId" clId="{2784AEF0-29AA-49F2-B497-D5B315B452BA}" dt="2024-10-23T05:05:51.035" v="360" actId="1076"/>
          <ac:picMkLst>
            <pc:docMk/>
            <pc:sldMk cId="1465589020" sldId="324"/>
            <ac:picMk id="5" creationId="{6E245F7C-AE2A-28C9-E636-2C9CD2B7FAD0}"/>
          </ac:picMkLst>
        </pc:picChg>
        <pc:picChg chg="add mod">
          <ac:chgData name="KAVIN CHELLADURAI" userId="ceecd99901408a57" providerId="LiveId" clId="{2784AEF0-29AA-49F2-B497-D5B315B452BA}" dt="2024-10-23T05:06:21.742" v="366" actId="14100"/>
          <ac:picMkLst>
            <pc:docMk/>
            <pc:sldMk cId="1465589020" sldId="324"/>
            <ac:picMk id="8" creationId="{DA46A434-3156-FA57-86BE-34A91B981740}"/>
          </ac:picMkLst>
        </pc:picChg>
        <pc:picChg chg="add mod">
          <ac:chgData name="KAVIN CHELLADURAI" userId="ceecd99901408a57" providerId="LiveId" clId="{2784AEF0-29AA-49F2-B497-D5B315B452BA}" dt="2024-10-23T05:07:08.031" v="374" actId="1076"/>
          <ac:picMkLst>
            <pc:docMk/>
            <pc:sldMk cId="1465589020" sldId="324"/>
            <ac:picMk id="12" creationId="{933427C5-BEB3-429A-36CA-C10DB62783F9}"/>
          </ac:picMkLst>
        </pc:picChg>
      </pc:sldChg>
      <pc:sldChg chg="modSp mod">
        <pc:chgData name="KAVIN CHELLADURAI" userId="ceecd99901408a57" providerId="LiveId" clId="{2784AEF0-29AA-49F2-B497-D5B315B452BA}" dt="2024-10-23T03:55:04.118" v="67" actId="20577"/>
        <pc:sldMkLst>
          <pc:docMk/>
          <pc:sldMk cId="161119179" sldId="325"/>
        </pc:sldMkLst>
        <pc:spChg chg="mod">
          <ac:chgData name="KAVIN CHELLADURAI" userId="ceecd99901408a57" providerId="LiveId" clId="{2784AEF0-29AA-49F2-B497-D5B315B452BA}" dt="2024-10-23T03:55:04.118" v="67" actId="20577"/>
          <ac:spMkLst>
            <pc:docMk/>
            <pc:sldMk cId="161119179" sldId="325"/>
            <ac:spMk id="6" creationId="{8B1333EB-175E-46FF-2789-C9C511603CBD}"/>
          </ac:spMkLst>
        </pc:spChg>
      </pc:sldChg>
      <pc:sldChg chg="modSp mod">
        <pc:chgData name="KAVIN CHELLADURAI" userId="ceecd99901408a57" providerId="LiveId" clId="{2784AEF0-29AA-49F2-B497-D5B315B452BA}" dt="2024-10-23T03:58:51.388" v="232" actId="20577"/>
        <pc:sldMkLst>
          <pc:docMk/>
          <pc:sldMk cId="867460277" sldId="327"/>
        </pc:sldMkLst>
        <pc:spChg chg="mod">
          <ac:chgData name="KAVIN CHELLADURAI" userId="ceecd99901408a57" providerId="LiveId" clId="{2784AEF0-29AA-49F2-B497-D5B315B452BA}" dt="2024-10-23T03:58:32.777" v="199" actId="20577"/>
          <ac:spMkLst>
            <pc:docMk/>
            <pc:sldMk cId="867460277" sldId="327"/>
            <ac:spMk id="5" creationId="{6383CA38-1FA1-2858-5377-0E8234BA21A7}"/>
          </ac:spMkLst>
        </pc:spChg>
        <pc:spChg chg="mod">
          <ac:chgData name="KAVIN CHELLADURAI" userId="ceecd99901408a57" providerId="LiveId" clId="{2784AEF0-29AA-49F2-B497-D5B315B452BA}" dt="2024-10-23T03:58:51.388" v="232" actId="20577"/>
          <ac:spMkLst>
            <pc:docMk/>
            <pc:sldMk cId="867460277" sldId="327"/>
            <ac:spMk id="6" creationId="{19EDBAF9-677B-56E3-B743-3F9F0263B4B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132FF3-00C3-45FE-8501-B8F9D1657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D83E6F-356D-4DFE-9AA3-675AB04480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810618-3E38-4CD7-8875-0133B3A8EF5D}" type="datetimeFigureOut">
              <a:rPr lang="en-US" smtClean="0"/>
              <a:t>10/23/2024</a:t>
            </a:fld>
            <a:endParaRPr lang="en-US"/>
          </a:p>
        </p:txBody>
      </p:sp>
      <p:sp>
        <p:nvSpPr>
          <p:cNvPr id="4" name="Footer Placeholder 3">
            <a:extLst>
              <a:ext uri="{FF2B5EF4-FFF2-40B4-BE49-F238E27FC236}">
                <a16:creationId xmlns:a16="http://schemas.microsoft.com/office/drawing/2014/main" id="{76F9CB11-025B-45E9-A55D-3FB3C383E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D03088-6A83-46E0-9E61-CCAF7C228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C23264-6C96-4D2A-B867-76FEADB59940}" type="slidenum">
              <a:rPr lang="en-US" smtClean="0"/>
              <a:t>‹#›</a:t>
            </a:fld>
            <a:endParaRPr lang="en-US"/>
          </a:p>
        </p:txBody>
      </p:sp>
    </p:spTree>
    <p:extLst>
      <p:ext uri="{BB962C8B-B14F-4D97-AF65-F5344CB8AC3E}">
        <p14:creationId xmlns:p14="http://schemas.microsoft.com/office/powerpoint/2010/main" val="844353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FA7AE-61BF-43B4-B36F-68C449FF1070}"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C81A1-5F9C-4C15-B6E5-49FBACAD249D}" type="slidenum">
              <a:rPr lang="en-US" smtClean="0"/>
              <a:t>‹#›</a:t>
            </a:fld>
            <a:endParaRPr lang="en-US"/>
          </a:p>
        </p:txBody>
      </p:sp>
    </p:spTree>
    <p:extLst>
      <p:ext uri="{BB962C8B-B14F-4D97-AF65-F5344CB8AC3E}">
        <p14:creationId xmlns:p14="http://schemas.microsoft.com/office/powerpoint/2010/main" val="3897367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6AFE9-9CEE-A67F-5157-2B3613658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B76A1-48CB-9D94-8520-D8401393E2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802669-68B8-77D4-FFAD-C6B30B28CA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62FF5DA-D853-9B74-B456-78E3EAF0022B}"/>
              </a:ext>
            </a:extLst>
          </p:cNvPr>
          <p:cNvSpPr>
            <a:spLocks noGrp="1"/>
          </p:cNvSpPr>
          <p:nvPr>
            <p:ph type="sldNum" sz="quarter" idx="5"/>
          </p:nvPr>
        </p:nvSpPr>
        <p:spPr/>
        <p:txBody>
          <a:bodyPr/>
          <a:lstStyle/>
          <a:p>
            <a:fld id="{93118E17-E86B-4918-AC6E-373CA9D866B1}" type="slidenum">
              <a:rPr lang="en-US" smtClean="0"/>
              <a:t>2</a:t>
            </a:fld>
            <a:endParaRPr lang="en-US"/>
          </a:p>
        </p:txBody>
      </p:sp>
    </p:spTree>
    <p:extLst>
      <p:ext uri="{BB962C8B-B14F-4D97-AF65-F5344CB8AC3E}">
        <p14:creationId xmlns:p14="http://schemas.microsoft.com/office/powerpoint/2010/main" val="365820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9DAB-4DCF-CEB2-CD25-FD2AB347A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FD069-5FEF-4A14-091F-38B924C47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EBE66-4006-60AB-6BAD-65D7035F6A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6CA104-2899-8D42-7C74-711B4370F121}"/>
              </a:ext>
            </a:extLst>
          </p:cNvPr>
          <p:cNvSpPr>
            <a:spLocks noGrp="1"/>
          </p:cNvSpPr>
          <p:nvPr>
            <p:ph type="sldNum" sz="quarter" idx="5"/>
          </p:nvPr>
        </p:nvSpPr>
        <p:spPr/>
        <p:txBody>
          <a:bodyPr/>
          <a:lstStyle/>
          <a:p>
            <a:fld id="{D03AC3AA-9C47-4E0B-BAC0-E8DEA4AD5A4E}" type="slidenum">
              <a:rPr lang="en-US" smtClean="0"/>
              <a:t>12</a:t>
            </a:fld>
            <a:endParaRPr lang="en-US"/>
          </a:p>
        </p:txBody>
      </p:sp>
    </p:spTree>
    <p:extLst>
      <p:ext uri="{BB962C8B-B14F-4D97-AF65-F5344CB8AC3E}">
        <p14:creationId xmlns:p14="http://schemas.microsoft.com/office/powerpoint/2010/main" val="15499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D7959-CC3D-4F74-5A79-43B9C4E629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70AD9-2E75-FE43-8CC8-F03FE8520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D0CF64-E905-6786-76B9-73E5DA7616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8E89D34-0823-7230-20C0-4043B3102010}"/>
              </a:ext>
            </a:extLst>
          </p:cNvPr>
          <p:cNvSpPr>
            <a:spLocks noGrp="1"/>
          </p:cNvSpPr>
          <p:nvPr>
            <p:ph type="sldNum" sz="quarter" idx="5"/>
          </p:nvPr>
        </p:nvSpPr>
        <p:spPr/>
        <p:txBody>
          <a:bodyPr/>
          <a:lstStyle/>
          <a:p>
            <a:fld id="{93118E17-E86B-4918-AC6E-373CA9D866B1}" type="slidenum">
              <a:rPr lang="en-US" smtClean="0"/>
              <a:t>13</a:t>
            </a:fld>
            <a:endParaRPr lang="en-US"/>
          </a:p>
        </p:txBody>
      </p:sp>
    </p:spTree>
    <p:extLst>
      <p:ext uri="{BB962C8B-B14F-4D97-AF65-F5344CB8AC3E}">
        <p14:creationId xmlns:p14="http://schemas.microsoft.com/office/powerpoint/2010/main" val="1696616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5ABA8-410A-6EFD-8335-91238CA440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4EC25-DB23-DF72-8AD2-EBA0F4B7F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7B8419-80D5-D671-FEC6-624651A2D1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F2BE07F-D1C8-2240-1945-C6C8FCEEE416}"/>
              </a:ext>
            </a:extLst>
          </p:cNvPr>
          <p:cNvSpPr>
            <a:spLocks noGrp="1"/>
          </p:cNvSpPr>
          <p:nvPr>
            <p:ph type="sldNum" sz="quarter" idx="5"/>
          </p:nvPr>
        </p:nvSpPr>
        <p:spPr/>
        <p:txBody>
          <a:bodyPr/>
          <a:lstStyle/>
          <a:p>
            <a:fld id="{D03AC3AA-9C47-4E0B-BAC0-E8DEA4AD5A4E}" type="slidenum">
              <a:rPr lang="en-US" smtClean="0"/>
              <a:t>14</a:t>
            </a:fld>
            <a:endParaRPr lang="en-US"/>
          </a:p>
        </p:txBody>
      </p:sp>
    </p:spTree>
    <p:extLst>
      <p:ext uri="{BB962C8B-B14F-4D97-AF65-F5344CB8AC3E}">
        <p14:creationId xmlns:p14="http://schemas.microsoft.com/office/powerpoint/2010/main" val="2184135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F8F7F-CE8C-4017-821D-9DEE2E7F1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BDA52-90C9-0B4D-1EB0-ADEE63A99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148B6-CBD4-DC60-83F8-90966534E1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E0F6D0B-3F9A-A074-5941-D2E5531DF0E7}"/>
              </a:ext>
            </a:extLst>
          </p:cNvPr>
          <p:cNvSpPr>
            <a:spLocks noGrp="1"/>
          </p:cNvSpPr>
          <p:nvPr>
            <p:ph type="sldNum" sz="quarter" idx="5"/>
          </p:nvPr>
        </p:nvSpPr>
        <p:spPr/>
        <p:txBody>
          <a:bodyPr/>
          <a:lstStyle/>
          <a:p>
            <a:fld id="{D03AC3AA-9C47-4E0B-BAC0-E8DEA4AD5A4E}" type="slidenum">
              <a:rPr lang="en-US" smtClean="0"/>
              <a:t>16</a:t>
            </a:fld>
            <a:endParaRPr lang="en-US"/>
          </a:p>
        </p:txBody>
      </p:sp>
    </p:spTree>
    <p:extLst>
      <p:ext uri="{BB962C8B-B14F-4D97-AF65-F5344CB8AC3E}">
        <p14:creationId xmlns:p14="http://schemas.microsoft.com/office/powerpoint/2010/main" val="249386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3AC3AA-9C47-4E0B-BAC0-E8DEA4AD5A4E}" type="slidenum">
              <a:rPr lang="en-US" smtClean="0"/>
              <a:t>3</a:t>
            </a:fld>
            <a:endParaRPr lang="en-US"/>
          </a:p>
        </p:txBody>
      </p:sp>
    </p:spTree>
    <p:extLst>
      <p:ext uri="{BB962C8B-B14F-4D97-AF65-F5344CB8AC3E}">
        <p14:creationId xmlns:p14="http://schemas.microsoft.com/office/powerpoint/2010/main" val="392043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4</a:t>
            </a:fld>
            <a:endParaRPr lang="en-US"/>
          </a:p>
        </p:txBody>
      </p:sp>
    </p:spTree>
    <p:extLst>
      <p:ext uri="{BB962C8B-B14F-4D97-AF65-F5344CB8AC3E}">
        <p14:creationId xmlns:p14="http://schemas.microsoft.com/office/powerpoint/2010/main" val="2904720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16957-18F2-E738-0923-D5B106CF8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FA1886-9E10-9148-12FD-553D7B03F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FB7AA-F022-D8DD-6E39-66D701D60C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46A9EA-6215-EB26-69BD-C3F61731F63C}"/>
              </a:ext>
            </a:extLst>
          </p:cNvPr>
          <p:cNvSpPr>
            <a:spLocks noGrp="1"/>
          </p:cNvSpPr>
          <p:nvPr>
            <p:ph type="sldNum" sz="quarter" idx="5"/>
          </p:nvPr>
        </p:nvSpPr>
        <p:spPr/>
        <p:txBody>
          <a:bodyPr/>
          <a:lstStyle/>
          <a:p>
            <a:fld id="{D03AC3AA-9C47-4E0B-BAC0-E8DEA4AD5A4E}" type="slidenum">
              <a:rPr lang="en-US" smtClean="0"/>
              <a:t>5</a:t>
            </a:fld>
            <a:endParaRPr lang="en-US"/>
          </a:p>
        </p:txBody>
      </p:sp>
    </p:spTree>
    <p:extLst>
      <p:ext uri="{BB962C8B-B14F-4D97-AF65-F5344CB8AC3E}">
        <p14:creationId xmlns:p14="http://schemas.microsoft.com/office/powerpoint/2010/main" val="389409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7372A-D9C9-9C4D-8EFD-1C8F2B8F00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F1B7A-B068-072F-A01C-375456D91E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5DC39-F869-28FE-7789-C34CC0F96E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5D9F6EA-4306-2C31-7AB1-31499AF48BDA}"/>
              </a:ext>
            </a:extLst>
          </p:cNvPr>
          <p:cNvSpPr>
            <a:spLocks noGrp="1"/>
          </p:cNvSpPr>
          <p:nvPr>
            <p:ph type="sldNum" sz="quarter" idx="5"/>
          </p:nvPr>
        </p:nvSpPr>
        <p:spPr/>
        <p:txBody>
          <a:bodyPr/>
          <a:lstStyle/>
          <a:p>
            <a:fld id="{93118E17-E86B-4918-AC6E-373CA9D866B1}" type="slidenum">
              <a:rPr lang="en-US" smtClean="0"/>
              <a:t>6</a:t>
            </a:fld>
            <a:endParaRPr lang="en-US"/>
          </a:p>
        </p:txBody>
      </p:sp>
    </p:spTree>
    <p:extLst>
      <p:ext uri="{BB962C8B-B14F-4D97-AF65-F5344CB8AC3E}">
        <p14:creationId xmlns:p14="http://schemas.microsoft.com/office/powerpoint/2010/main" val="79782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E022F-4D38-4881-BAB8-E68336751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4E4798-2C16-A9C9-62CD-BA5E71AF5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7094A-731A-1692-94F4-494B7B28F0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CADA574-050A-593C-80CC-ADF819AF0917}"/>
              </a:ext>
            </a:extLst>
          </p:cNvPr>
          <p:cNvSpPr>
            <a:spLocks noGrp="1"/>
          </p:cNvSpPr>
          <p:nvPr>
            <p:ph type="sldNum" sz="quarter" idx="5"/>
          </p:nvPr>
        </p:nvSpPr>
        <p:spPr/>
        <p:txBody>
          <a:bodyPr/>
          <a:lstStyle/>
          <a:p>
            <a:fld id="{D03AC3AA-9C47-4E0B-BAC0-E8DEA4AD5A4E}" type="slidenum">
              <a:rPr lang="en-US" smtClean="0"/>
              <a:t>7</a:t>
            </a:fld>
            <a:endParaRPr lang="en-US"/>
          </a:p>
        </p:txBody>
      </p:sp>
    </p:spTree>
    <p:extLst>
      <p:ext uri="{BB962C8B-B14F-4D97-AF65-F5344CB8AC3E}">
        <p14:creationId xmlns:p14="http://schemas.microsoft.com/office/powerpoint/2010/main" val="2069688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99685-9D44-DFA0-7333-2EFD2B6670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FC363-C30E-1A79-3252-D4E0490DD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AC937-BEA5-023F-8E8B-12595FA4DE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AC50A88-FD3E-9329-6F1E-ABA1F07F4632}"/>
              </a:ext>
            </a:extLst>
          </p:cNvPr>
          <p:cNvSpPr>
            <a:spLocks noGrp="1"/>
          </p:cNvSpPr>
          <p:nvPr>
            <p:ph type="sldNum" sz="quarter" idx="5"/>
          </p:nvPr>
        </p:nvSpPr>
        <p:spPr/>
        <p:txBody>
          <a:bodyPr/>
          <a:lstStyle/>
          <a:p>
            <a:fld id="{D03AC3AA-9C47-4E0B-BAC0-E8DEA4AD5A4E}" type="slidenum">
              <a:rPr lang="en-US" smtClean="0"/>
              <a:t>8</a:t>
            </a:fld>
            <a:endParaRPr lang="en-US"/>
          </a:p>
        </p:txBody>
      </p:sp>
    </p:spTree>
    <p:extLst>
      <p:ext uri="{BB962C8B-B14F-4D97-AF65-F5344CB8AC3E}">
        <p14:creationId xmlns:p14="http://schemas.microsoft.com/office/powerpoint/2010/main" val="3441414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B37CE-5F6F-B816-44DA-8D58CE5FAA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6CD6F-B537-2486-98A2-82EB8B380A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C5DE3-6796-713B-A7B6-A62C216D13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9B91D81-B77C-CE0D-3B43-584C46D6C2C3}"/>
              </a:ext>
            </a:extLst>
          </p:cNvPr>
          <p:cNvSpPr>
            <a:spLocks noGrp="1"/>
          </p:cNvSpPr>
          <p:nvPr>
            <p:ph type="sldNum" sz="quarter" idx="5"/>
          </p:nvPr>
        </p:nvSpPr>
        <p:spPr/>
        <p:txBody>
          <a:bodyPr/>
          <a:lstStyle/>
          <a:p>
            <a:fld id="{D03AC3AA-9C47-4E0B-BAC0-E8DEA4AD5A4E}" type="slidenum">
              <a:rPr lang="en-US" smtClean="0"/>
              <a:t>10</a:t>
            </a:fld>
            <a:endParaRPr lang="en-US"/>
          </a:p>
        </p:txBody>
      </p:sp>
    </p:spTree>
    <p:extLst>
      <p:ext uri="{BB962C8B-B14F-4D97-AF65-F5344CB8AC3E}">
        <p14:creationId xmlns:p14="http://schemas.microsoft.com/office/powerpoint/2010/main" val="217033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t>11</a:t>
            </a:fld>
            <a:endParaRPr lang="en-US"/>
          </a:p>
        </p:txBody>
      </p:sp>
    </p:spTree>
    <p:extLst>
      <p:ext uri="{BB962C8B-B14F-4D97-AF65-F5344CB8AC3E}">
        <p14:creationId xmlns:p14="http://schemas.microsoft.com/office/powerpoint/2010/main" val="384645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solidFill>
        <a:effectLst/>
      </p:bgPr>
    </p:bg>
    <p:spTree>
      <p:nvGrpSpPr>
        <p:cNvPr id="1" name=""/>
        <p:cNvGrpSpPr/>
        <p:nvPr/>
      </p:nvGrpSpPr>
      <p:grpSpPr>
        <a:xfrm>
          <a:off x="0" y="0"/>
          <a:ext cx="0" cy="0"/>
          <a:chOff x="0" y="0"/>
          <a:chExt cx="0" cy="0"/>
        </a:xfrm>
      </p:grpSpPr>
      <p:grpSp>
        <p:nvGrpSpPr>
          <p:cNvPr id="20" name="Bottom Right">
            <a:extLst>
              <a:ext uri="{FF2B5EF4-FFF2-40B4-BE49-F238E27FC236}">
                <a16:creationId xmlns:a16="http://schemas.microsoft.com/office/drawing/2014/main" id="{0CBC73C8-CC60-49A5-BC76-BA8E43BB8489}"/>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A2B94463-7088-4D2A-B55D-9C55F957066A}"/>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6" name="Freeform: Shape 25">
                <a:extLst>
                  <a:ext uri="{FF2B5EF4-FFF2-40B4-BE49-F238E27FC236}">
                    <a16:creationId xmlns:a16="http://schemas.microsoft.com/office/drawing/2014/main" id="{5785D7F3-06BB-480E-A58D-A8E0EB87C4D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208AE46A-A447-444D-9163-96E61EC4876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41997203-3E59-4097-B832-06B249C676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5D4D033-43E9-4776-9E25-97767380D8CC}"/>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E52F424-D385-43AD-AE40-3D950192311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E32ABCD-6C91-4A5F-BB61-8B3C026C908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6ABE3A6-D624-4D18-A43B-D87C674811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DF2787DC-EEA3-46C0-9CD4-1AB906DB4B08}"/>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9" name="Picture Placeholder 38">
            <a:extLst>
              <a:ext uri="{FF2B5EF4-FFF2-40B4-BE49-F238E27FC236}">
                <a16:creationId xmlns:a16="http://schemas.microsoft.com/office/drawing/2014/main" id="{167AAA19-C621-4D54-B748-5A06F4417CA5}"/>
              </a:ext>
            </a:extLst>
          </p:cNvPr>
          <p:cNvSpPr>
            <a:spLocks noGrp="1"/>
          </p:cNvSpPr>
          <p:nvPr>
            <p:ph type="pic" sz="quarter" idx="13" hasCustomPrompt="1"/>
          </p:nvPr>
        </p:nvSpPr>
        <p:spPr>
          <a:xfrm>
            <a:off x="619841" y="3003970"/>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9" name="Top Right">
            <a:extLst>
              <a:ext uri="{FF2B5EF4-FFF2-40B4-BE49-F238E27FC236}">
                <a16:creationId xmlns:a16="http://schemas.microsoft.com/office/drawing/2014/main" id="{3E5EBBCF-761D-49AA-8960-D06A3484B9D0}"/>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10" name="Freeform: Shape 9">
              <a:extLst>
                <a:ext uri="{FF2B5EF4-FFF2-40B4-BE49-F238E27FC236}">
                  <a16:creationId xmlns:a16="http://schemas.microsoft.com/office/drawing/2014/main" id="{60F7E5D2-CFBA-4149-A9B1-32047212E57C}"/>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48B55E1C-675E-425D-8EDF-AEA4D6B3475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id="{8FCA9AA7-FBFD-40D2-BF04-E2E0B1BD63F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6C09EC90-AF39-4D10-9018-0FFB283B91F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CF263181-1CB8-4DF1-94C2-E217E733B5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031408EA-002C-4A55-8451-03A0FCEC52B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23E51D71-EB7F-46DD-AE4A-E64644F646A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401E4470-A9CC-4FE2-9249-F71E89C4FB2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8" name="Title 1">
            <a:extLst>
              <a:ext uri="{FF2B5EF4-FFF2-40B4-BE49-F238E27FC236}">
                <a16:creationId xmlns:a16="http://schemas.microsoft.com/office/drawing/2014/main" id="{6653DE96-35D3-4AA3-B11A-A5882CC7A472}"/>
              </a:ext>
            </a:extLst>
          </p:cNvPr>
          <p:cNvSpPr>
            <a:spLocks noGrp="1"/>
          </p:cNvSpPr>
          <p:nvPr>
            <p:ph type="ctrTitle"/>
          </p:nvPr>
        </p:nvSpPr>
        <p:spPr>
          <a:xfrm>
            <a:off x="996275" y="570602"/>
            <a:ext cx="5996619" cy="2226076"/>
          </a:xfrm>
          <a:prstGeom prst="rect">
            <a:avLst/>
          </a:prstGeom>
        </p:spPr>
        <p:txBody>
          <a:bodyPr anchor="ctr">
            <a:noAutofit/>
          </a:bodyPr>
          <a:lstStyle>
            <a:lvl1pPr>
              <a:defRPr baseline="0"/>
            </a:lvl1p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19" name="Subtitle 2">
            <a:extLst>
              <a:ext uri="{FF2B5EF4-FFF2-40B4-BE49-F238E27FC236}">
                <a16:creationId xmlns:a16="http://schemas.microsoft.com/office/drawing/2014/main" id="{E1C011E4-9F9C-45C6-9C1F-7A9F3721C266}"/>
              </a:ext>
            </a:extLst>
          </p:cNvPr>
          <p:cNvSpPr>
            <a:spLocks noGrp="1"/>
          </p:cNvSpPr>
          <p:nvPr>
            <p:ph type="subTitle" idx="1"/>
          </p:nvPr>
        </p:nvSpPr>
        <p:spPr>
          <a:xfrm>
            <a:off x="7813040" y="1597426"/>
            <a:ext cx="3370134" cy="441403"/>
          </a:xfrm>
          <a:prstGeom prst="rect">
            <a:avLst/>
          </a:prstGeom>
        </p:spPr>
        <p:txBody>
          <a:bodyPr anchor="ctr">
            <a:noAutofit/>
          </a:bodyPr>
          <a:lstStyle>
            <a:lvl1pPr marL="0" indent="0">
              <a:buNone/>
              <a:defRPr sz="2400"/>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grpSp>
        <p:nvGrpSpPr>
          <p:cNvPr id="21" name="Cross">
            <a:extLst>
              <a:ext uri="{FF2B5EF4-FFF2-40B4-BE49-F238E27FC236}">
                <a16:creationId xmlns:a16="http://schemas.microsoft.com/office/drawing/2014/main" id="{51E372DC-98EB-4EBC-9D4C-A21D11837AE0}"/>
              </a:ext>
              <a:ext uri="{C183D7F6-B498-43B3-948B-1728B52AA6E4}">
                <adec:decorative xmlns:adec="http://schemas.microsoft.com/office/drawing/2017/decorative" val="1"/>
              </a:ext>
            </a:extLst>
          </p:cNvPr>
          <p:cNvGrpSpPr/>
          <p:nvPr userDrawn="1"/>
        </p:nvGrpSpPr>
        <p:grpSpPr>
          <a:xfrm>
            <a:off x="762000" y="6150811"/>
            <a:ext cx="118872" cy="118872"/>
            <a:chOff x="1175347" y="3733800"/>
            <a:chExt cx="118872" cy="118872"/>
          </a:xfrm>
        </p:grpSpPr>
        <p:cxnSp>
          <p:nvCxnSpPr>
            <p:cNvPr id="22" name="Straight Connector 21">
              <a:extLst>
                <a:ext uri="{FF2B5EF4-FFF2-40B4-BE49-F238E27FC236}">
                  <a16:creationId xmlns:a16="http://schemas.microsoft.com/office/drawing/2014/main" id="{9173A0CF-667C-4499-98A9-03752E3C37AF}"/>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C5D99060-086B-40C6-A8B9-2768DB548A03}"/>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465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BBD4F959-5EA4-4F76-B85B-21D723B3B3A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5" name="Freeform: Shape 4">
              <a:extLst>
                <a:ext uri="{FF2B5EF4-FFF2-40B4-BE49-F238E27FC236}">
                  <a16:creationId xmlns:a16="http://schemas.microsoft.com/office/drawing/2014/main" id="{FEA59C57-9D10-43F2-A117-CF056B0EE083}"/>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15FBE050-1863-42EC-8923-85153480329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 name="Freeform: Shape 6">
              <a:extLst>
                <a:ext uri="{FF2B5EF4-FFF2-40B4-BE49-F238E27FC236}">
                  <a16:creationId xmlns:a16="http://schemas.microsoft.com/office/drawing/2014/main" id="{53B1833D-57B2-41AD-9621-7D5A33B7927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 name="Freeform: Shape 7">
              <a:extLst>
                <a:ext uri="{FF2B5EF4-FFF2-40B4-BE49-F238E27FC236}">
                  <a16:creationId xmlns:a16="http://schemas.microsoft.com/office/drawing/2014/main" id="{D76CF914-CBD8-4950-AC92-B6D0618B9537}"/>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 name="Freeform: Shape 8">
              <a:extLst>
                <a:ext uri="{FF2B5EF4-FFF2-40B4-BE49-F238E27FC236}">
                  <a16:creationId xmlns:a16="http://schemas.microsoft.com/office/drawing/2014/main" id="{9C115E25-746D-4185-9005-7A0A71516E6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 name="Freeform: Shape 9">
              <a:extLst>
                <a:ext uri="{FF2B5EF4-FFF2-40B4-BE49-F238E27FC236}">
                  <a16:creationId xmlns:a16="http://schemas.microsoft.com/office/drawing/2014/main" id="{43669368-7C2F-4AAB-8948-A821629A7F5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 name="Freeform: Shape 10">
              <a:extLst>
                <a:ext uri="{FF2B5EF4-FFF2-40B4-BE49-F238E27FC236}">
                  <a16:creationId xmlns:a16="http://schemas.microsoft.com/office/drawing/2014/main" id="{0CA60BEC-2BDB-42C0-8A61-4653057BEE3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id="{4C734BC0-49E3-41A4-AB17-D87FF2D36F92}"/>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3" name="Title 1">
            <a:extLst>
              <a:ext uri="{FF2B5EF4-FFF2-40B4-BE49-F238E27FC236}">
                <a16:creationId xmlns:a16="http://schemas.microsoft.com/office/drawing/2014/main" id="{82113BB3-DE71-4C25-A6D0-241EC8A2B699}"/>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31" name="Text Placeholder 30">
            <a:extLst>
              <a:ext uri="{FF2B5EF4-FFF2-40B4-BE49-F238E27FC236}">
                <a16:creationId xmlns:a16="http://schemas.microsoft.com/office/drawing/2014/main" id="{DD0D7D96-3677-493A-BA3B-CCC0ACA7D505}"/>
              </a:ext>
            </a:extLst>
          </p:cNvPr>
          <p:cNvSpPr>
            <a:spLocks noGrp="1"/>
          </p:cNvSpPr>
          <p:nvPr>
            <p:ph type="body" sz="quarter" idx="13" hasCustomPrompt="1"/>
          </p:nvPr>
        </p:nvSpPr>
        <p:spPr>
          <a:xfrm>
            <a:off x="1195388" y="2107496"/>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4" name="Content Placeholder 2">
            <a:extLst>
              <a:ext uri="{FF2B5EF4-FFF2-40B4-BE49-F238E27FC236}">
                <a16:creationId xmlns:a16="http://schemas.microsoft.com/office/drawing/2014/main" id="{0C164B7E-5CDD-4C49-94D6-CBB9803DD173}"/>
              </a:ext>
            </a:extLst>
          </p:cNvPr>
          <p:cNvSpPr>
            <a:spLocks noGrp="1"/>
          </p:cNvSpPr>
          <p:nvPr>
            <p:ph idx="1"/>
          </p:nvPr>
        </p:nvSpPr>
        <p:spPr>
          <a:xfrm>
            <a:off x="1195281" y="2717782"/>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7" name="Bottom Right">
            <a:extLst>
              <a:ext uri="{FF2B5EF4-FFF2-40B4-BE49-F238E27FC236}">
                <a16:creationId xmlns:a16="http://schemas.microsoft.com/office/drawing/2014/main" id="{FDEE985A-E675-4CC8-AB6B-94F735668B7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reeform: Shape 17">
              <a:extLst>
                <a:ext uri="{FF2B5EF4-FFF2-40B4-BE49-F238E27FC236}">
                  <a16:creationId xmlns:a16="http://schemas.microsoft.com/office/drawing/2014/main" id="{7FC5E817-3F3A-422C-88A5-0EDF0234DCA8}"/>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aphic 157">
              <a:extLst>
                <a:ext uri="{FF2B5EF4-FFF2-40B4-BE49-F238E27FC236}">
                  <a16:creationId xmlns:a16="http://schemas.microsoft.com/office/drawing/2014/main" id="{121B83E4-00E3-40BA-9880-8A0D84CD3B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reeform: Shape 20">
                <a:extLst>
                  <a:ext uri="{FF2B5EF4-FFF2-40B4-BE49-F238E27FC236}">
                    <a16:creationId xmlns:a16="http://schemas.microsoft.com/office/drawing/2014/main" id="{DB568EA9-E3D2-4FE2-A215-56181CD8DC0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86325F6-B50A-451C-9242-76F44D08BCD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0BD3EC36-E2A2-4E31-9B9A-DB99BCB1FFC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2B0C0B52-C62D-4870-95FC-E7220087499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EA1BC770-E7E8-4B4C-9E44-AF28FF3478C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DFC082B-D4DC-4554-BD0D-A01C683AD833}"/>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CEA946C-6AE4-4E0A-9096-BA3FFF9956E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id="{EC0D7998-F951-4D21-85A4-F7F8086219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Text Placeholder 30">
            <a:extLst>
              <a:ext uri="{FF2B5EF4-FFF2-40B4-BE49-F238E27FC236}">
                <a16:creationId xmlns:a16="http://schemas.microsoft.com/office/drawing/2014/main" id="{9B5560C7-50D0-4CC5-AD89-48007BB98B11}"/>
              </a:ext>
            </a:extLst>
          </p:cNvPr>
          <p:cNvSpPr>
            <a:spLocks noGrp="1"/>
          </p:cNvSpPr>
          <p:nvPr>
            <p:ph type="body" sz="quarter" idx="15" hasCustomPrompt="1"/>
          </p:nvPr>
        </p:nvSpPr>
        <p:spPr>
          <a:xfrm>
            <a:off x="6243612" y="2107388"/>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5" name="Content Placeholder 2">
            <a:extLst>
              <a:ext uri="{FF2B5EF4-FFF2-40B4-BE49-F238E27FC236}">
                <a16:creationId xmlns:a16="http://schemas.microsoft.com/office/drawing/2014/main" id="{18AD3389-AD6B-43DD-A8D3-747CC5638441}"/>
              </a:ext>
            </a:extLst>
          </p:cNvPr>
          <p:cNvSpPr>
            <a:spLocks noGrp="1"/>
          </p:cNvSpPr>
          <p:nvPr>
            <p:ph idx="14"/>
          </p:nvPr>
        </p:nvSpPr>
        <p:spPr>
          <a:xfrm>
            <a:off x="6243505" y="2717674"/>
            <a:ext cx="4745568"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2" name="Date Placeholder 8">
            <a:extLst>
              <a:ext uri="{FF2B5EF4-FFF2-40B4-BE49-F238E27FC236}">
                <a16:creationId xmlns:a16="http://schemas.microsoft.com/office/drawing/2014/main" id="{20D0392A-9FDF-463E-8831-4E69142567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33" name="Footer Placeholder 9">
            <a:extLst>
              <a:ext uri="{FF2B5EF4-FFF2-40B4-BE49-F238E27FC236}">
                <a16:creationId xmlns:a16="http://schemas.microsoft.com/office/drawing/2014/main" id="{1DDEDA5B-5F9E-4C6B-A89B-05B29AF7AB9C}"/>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4" name="Slide Number Placeholder 10">
            <a:extLst>
              <a:ext uri="{FF2B5EF4-FFF2-40B4-BE49-F238E27FC236}">
                <a16:creationId xmlns:a16="http://schemas.microsoft.com/office/drawing/2014/main" id="{C8ED2EA9-7B76-428A-B33B-166EFA2452C0}"/>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35870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2"/>
        </a:solidFill>
        <a:effectLst/>
      </p:bgPr>
    </p:bg>
    <p:spTree>
      <p:nvGrpSpPr>
        <p:cNvPr id="1" name=""/>
        <p:cNvGrpSpPr/>
        <p:nvPr/>
      </p:nvGrpSpPr>
      <p:grpSpPr>
        <a:xfrm>
          <a:off x="0" y="0"/>
          <a:ext cx="0" cy="0"/>
          <a:chOff x="0" y="0"/>
          <a:chExt cx="0" cy="0"/>
        </a:xfrm>
      </p:grpSpPr>
      <p:grpSp>
        <p:nvGrpSpPr>
          <p:cNvPr id="2" name="Top Left">
            <a:extLst>
              <a:ext uri="{FF2B5EF4-FFF2-40B4-BE49-F238E27FC236}">
                <a16:creationId xmlns:a16="http://schemas.microsoft.com/office/drawing/2014/main" id="{F814A4FB-5C5F-4FBA-8692-F2853E8F3042}"/>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 name="Freeform: Shape 2">
              <a:extLst>
                <a:ext uri="{FF2B5EF4-FFF2-40B4-BE49-F238E27FC236}">
                  <a16:creationId xmlns:a16="http://schemas.microsoft.com/office/drawing/2014/main" id="{4980A145-1B2A-495B-BB8D-3217B443288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 name="Freeform: Shape 3">
              <a:extLst>
                <a:ext uri="{FF2B5EF4-FFF2-40B4-BE49-F238E27FC236}">
                  <a16:creationId xmlns:a16="http://schemas.microsoft.com/office/drawing/2014/main" id="{0984DC62-D617-4E12-A239-CDDF4B6B262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 name="Freeform: Shape 4">
              <a:extLst>
                <a:ext uri="{FF2B5EF4-FFF2-40B4-BE49-F238E27FC236}">
                  <a16:creationId xmlns:a16="http://schemas.microsoft.com/office/drawing/2014/main" id="{F8A564AC-EDDB-4E4E-BDB1-E48BAD8588E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 name="Freeform: Shape 5">
              <a:extLst>
                <a:ext uri="{FF2B5EF4-FFF2-40B4-BE49-F238E27FC236}">
                  <a16:creationId xmlns:a16="http://schemas.microsoft.com/office/drawing/2014/main" id="{49464CE0-3907-4E76-AFE6-DE1A516EDF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 name="Freeform: Shape 6">
              <a:extLst>
                <a:ext uri="{FF2B5EF4-FFF2-40B4-BE49-F238E27FC236}">
                  <a16:creationId xmlns:a16="http://schemas.microsoft.com/office/drawing/2014/main" id="{9B3B21B9-2870-497E-829A-0CC4F70084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 name="Freeform: Shape 7">
              <a:extLst>
                <a:ext uri="{FF2B5EF4-FFF2-40B4-BE49-F238E27FC236}">
                  <a16:creationId xmlns:a16="http://schemas.microsoft.com/office/drawing/2014/main" id="{909A199D-FF1B-459F-930B-A6D196E86E30}"/>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 name="Freeform: Shape 8">
              <a:extLst>
                <a:ext uri="{FF2B5EF4-FFF2-40B4-BE49-F238E27FC236}">
                  <a16:creationId xmlns:a16="http://schemas.microsoft.com/office/drawing/2014/main" id="{47E0149D-5979-466E-A1C2-993EA08A650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 name="Freeform: Shape 9">
              <a:extLst>
                <a:ext uri="{FF2B5EF4-FFF2-40B4-BE49-F238E27FC236}">
                  <a16:creationId xmlns:a16="http://schemas.microsoft.com/office/drawing/2014/main" id="{41FDA39F-7BD7-4DDD-9428-51E38CD97ED1}"/>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1" name="Title 1">
            <a:extLst>
              <a:ext uri="{FF2B5EF4-FFF2-40B4-BE49-F238E27FC236}">
                <a16:creationId xmlns:a16="http://schemas.microsoft.com/office/drawing/2014/main" id="{EB1A75F4-7B0E-4667-A4CC-A89FC6C5DDD6}"/>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r>
              <a:rPr lang="en-US"/>
              <a:t>Click to edit Master title style</a:t>
            </a:r>
            <a:endParaRPr lang="en-US" dirty="0"/>
          </a:p>
        </p:txBody>
      </p:sp>
      <p:sp>
        <p:nvSpPr>
          <p:cNvPr id="24" name="Text Placeholder 30">
            <a:extLst>
              <a:ext uri="{FF2B5EF4-FFF2-40B4-BE49-F238E27FC236}">
                <a16:creationId xmlns:a16="http://schemas.microsoft.com/office/drawing/2014/main" id="{BD1F0F39-9F6D-4B25-8117-CC1868D8FD93}"/>
              </a:ext>
            </a:extLst>
          </p:cNvPr>
          <p:cNvSpPr>
            <a:spLocks noGrp="1"/>
          </p:cNvSpPr>
          <p:nvPr>
            <p:ph type="body" sz="quarter" idx="13" hasCustomPrompt="1"/>
          </p:nvPr>
        </p:nvSpPr>
        <p:spPr>
          <a:xfrm>
            <a:off x="842044"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2" name="Content Placeholder 2">
            <a:extLst>
              <a:ext uri="{FF2B5EF4-FFF2-40B4-BE49-F238E27FC236}">
                <a16:creationId xmlns:a16="http://schemas.microsoft.com/office/drawing/2014/main" id="{4F61A9F3-10B2-440F-8037-9098D468B838}"/>
              </a:ext>
            </a:extLst>
          </p:cNvPr>
          <p:cNvSpPr>
            <a:spLocks noGrp="1"/>
          </p:cNvSpPr>
          <p:nvPr>
            <p:ph idx="1"/>
          </p:nvPr>
        </p:nvSpPr>
        <p:spPr>
          <a:xfrm>
            <a:off x="841937"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grpSp>
        <p:nvGrpSpPr>
          <p:cNvPr id="13" name="Bottom Right">
            <a:extLst>
              <a:ext uri="{FF2B5EF4-FFF2-40B4-BE49-F238E27FC236}">
                <a16:creationId xmlns:a16="http://schemas.microsoft.com/office/drawing/2014/main" id="{42796FA7-0B8D-4A6A-B372-11F87128426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4E9DEDEF-994C-4A05-BAA2-67F5BD83498A}"/>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BB94129B-E855-47D6-9855-B7BBA919657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17" name="Freeform: Shape 16">
                <a:extLst>
                  <a:ext uri="{FF2B5EF4-FFF2-40B4-BE49-F238E27FC236}">
                    <a16:creationId xmlns:a16="http://schemas.microsoft.com/office/drawing/2014/main" id="{F51AB20C-DF56-47C5-896F-0DB80D03FDC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CFDCBD64-0658-4106-89B1-85886D501AF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B4A46042-D02F-49E2-94BE-4343D185C10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3BB3FF94-2A73-4E66-B0F7-52680ACEE50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F248489-3035-4F9D-B606-06A95BB4E16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689AA6E-4D9C-4F1F-8400-646DBC1DEB4D}"/>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4D905AEC-08D4-41F2-AD1B-63851B364937}"/>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F599A04F-CD3E-4093-A4F6-84E34675CF9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3" name="Text Placeholder 30">
            <a:extLst>
              <a:ext uri="{FF2B5EF4-FFF2-40B4-BE49-F238E27FC236}">
                <a16:creationId xmlns:a16="http://schemas.microsoft.com/office/drawing/2014/main" id="{CAD7B113-A329-4BA2-AFE9-605C0245BE80}"/>
              </a:ext>
            </a:extLst>
          </p:cNvPr>
          <p:cNvSpPr>
            <a:spLocks noGrp="1"/>
          </p:cNvSpPr>
          <p:nvPr>
            <p:ph type="body" sz="quarter" idx="17" hasCustomPrompt="1"/>
          </p:nvPr>
        </p:nvSpPr>
        <p:spPr>
          <a:xfrm>
            <a:off x="4423061"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2" name="Content Placeholder 2">
            <a:extLst>
              <a:ext uri="{FF2B5EF4-FFF2-40B4-BE49-F238E27FC236}">
                <a16:creationId xmlns:a16="http://schemas.microsoft.com/office/drawing/2014/main" id="{8D6DC0D7-6E45-4762-A081-2A9D1DF03B9B}"/>
              </a:ext>
            </a:extLst>
          </p:cNvPr>
          <p:cNvSpPr>
            <a:spLocks noGrp="1"/>
          </p:cNvSpPr>
          <p:nvPr>
            <p:ph idx="16"/>
          </p:nvPr>
        </p:nvSpPr>
        <p:spPr>
          <a:xfrm>
            <a:off x="4422954"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31" name="Text Placeholder 30">
            <a:extLst>
              <a:ext uri="{FF2B5EF4-FFF2-40B4-BE49-F238E27FC236}">
                <a16:creationId xmlns:a16="http://schemas.microsoft.com/office/drawing/2014/main" id="{52827B4A-2F73-4A8C-9EB2-DE175123E916}"/>
              </a:ext>
            </a:extLst>
          </p:cNvPr>
          <p:cNvSpPr>
            <a:spLocks noGrp="1"/>
          </p:cNvSpPr>
          <p:nvPr>
            <p:ph type="body" sz="quarter" idx="15" hasCustomPrompt="1"/>
          </p:nvPr>
        </p:nvSpPr>
        <p:spPr>
          <a:xfrm>
            <a:off x="8016137" y="2107496"/>
            <a:ext cx="3327366"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0" name="Content Placeholder 2">
            <a:extLst>
              <a:ext uri="{FF2B5EF4-FFF2-40B4-BE49-F238E27FC236}">
                <a16:creationId xmlns:a16="http://schemas.microsoft.com/office/drawing/2014/main" id="{5274DFA3-F7E2-4525-B0FD-F36F75AC670C}"/>
              </a:ext>
            </a:extLst>
          </p:cNvPr>
          <p:cNvSpPr>
            <a:spLocks noGrp="1"/>
          </p:cNvSpPr>
          <p:nvPr>
            <p:ph idx="14"/>
          </p:nvPr>
        </p:nvSpPr>
        <p:spPr>
          <a:xfrm>
            <a:off x="8016030" y="2717782"/>
            <a:ext cx="3319569" cy="3365605"/>
          </a:xfrm>
          <a:prstGeom prst="rect">
            <a:avLst/>
          </a:prstGeom>
        </p:spPr>
        <p:txBody>
          <a:bodyPr>
            <a:normAutofit/>
          </a:bodyPr>
          <a:lstStyle>
            <a:lvl1pPr>
              <a:lnSpc>
                <a:spcPct val="100000"/>
              </a:lnSpc>
              <a:defRPr sz="1800"/>
            </a:lvl1pPr>
          </a:lstStyle>
          <a:p>
            <a:pPr lvl="0">
              <a:lnSpc>
                <a:spcPct val="110000"/>
              </a:lnSpc>
            </a:pPr>
            <a:r>
              <a:rPr lang="en-US" sz="1800"/>
              <a:t>Click to edit Master text styles</a:t>
            </a:r>
          </a:p>
        </p:txBody>
      </p:sp>
      <p:sp>
        <p:nvSpPr>
          <p:cNvPr id="25" name="Date Placeholder 8">
            <a:extLst>
              <a:ext uri="{FF2B5EF4-FFF2-40B4-BE49-F238E27FC236}">
                <a16:creationId xmlns:a16="http://schemas.microsoft.com/office/drawing/2014/main" id="{D7DADA0B-95F3-437B-BB04-284E5066D3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6" name="Footer Placeholder 9">
            <a:extLst>
              <a:ext uri="{FF2B5EF4-FFF2-40B4-BE49-F238E27FC236}">
                <a16:creationId xmlns:a16="http://schemas.microsoft.com/office/drawing/2014/main" id="{79EB3AB4-7EA2-4CAC-A6BD-9D885C89758B}"/>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7" name="Slide Number Placeholder 10">
            <a:extLst>
              <a:ext uri="{FF2B5EF4-FFF2-40B4-BE49-F238E27FC236}">
                <a16:creationId xmlns:a16="http://schemas.microsoft.com/office/drawing/2014/main" id="{5F4C612D-28B2-4621-BF60-4C517747AD56}"/>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09795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bg2"/>
        </a:solidFill>
        <a:effectLst/>
      </p:bgPr>
    </p:bg>
    <p:spTree>
      <p:nvGrpSpPr>
        <p:cNvPr id="1" name=""/>
        <p:cNvGrpSpPr/>
        <p:nvPr/>
      </p:nvGrpSpPr>
      <p:grpSpPr>
        <a:xfrm>
          <a:off x="0" y="0"/>
          <a:ext cx="0" cy="0"/>
          <a:chOff x="0" y="0"/>
          <a:chExt cx="0" cy="0"/>
        </a:xfrm>
      </p:grpSpPr>
      <p:grpSp>
        <p:nvGrpSpPr>
          <p:cNvPr id="17" name="Bottom Right">
            <a:extLst>
              <a:ext uri="{FF2B5EF4-FFF2-40B4-BE49-F238E27FC236}">
                <a16:creationId xmlns:a16="http://schemas.microsoft.com/office/drawing/2014/main" id="{87D6C0D7-A737-43ED-826C-2CA4342FDC1F}"/>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18" name="Freeform: Shape 17">
              <a:extLst>
                <a:ext uri="{FF2B5EF4-FFF2-40B4-BE49-F238E27FC236}">
                  <a16:creationId xmlns:a16="http://schemas.microsoft.com/office/drawing/2014/main" id="{CCA11D72-A324-4CBE-81EF-0749941030E0}"/>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aphic 157">
              <a:extLst>
                <a:ext uri="{FF2B5EF4-FFF2-40B4-BE49-F238E27FC236}">
                  <a16:creationId xmlns:a16="http://schemas.microsoft.com/office/drawing/2014/main" id="{9D281BC3-CDBE-4B5A-BC91-05B7893FA143}"/>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1" name="Freeform: Shape 20">
                <a:extLst>
                  <a:ext uri="{FF2B5EF4-FFF2-40B4-BE49-F238E27FC236}">
                    <a16:creationId xmlns:a16="http://schemas.microsoft.com/office/drawing/2014/main" id="{161F2C16-D16B-4E77-A7C3-F034E339C8E3}"/>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6384EDC3-48C8-4B4E-9475-A04F1DD7E3F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2DE50AA-70A1-42B0-9A48-90179EFB9F8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5B8FC7-7430-4175-B520-9EBD801FD29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AB71D997-36EB-47F1-AA27-4D84A763072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37933934-0680-4A62-B61F-E3A67308AAD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E017FEEF-F8AC-41EC-ABC5-915B19B1AB9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id="{370A86BE-FF1E-4233-818E-C14D21E7BAA4}"/>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7" name="Top Left">
            <a:extLst>
              <a:ext uri="{FF2B5EF4-FFF2-40B4-BE49-F238E27FC236}">
                <a16:creationId xmlns:a16="http://schemas.microsoft.com/office/drawing/2014/main" id="{A64EEEED-5E70-4887-BF25-521AD226CC77}"/>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38" name="Freeform: Shape 37">
              <a:extLst>
                <a:ext uri="{FF2B5EF4-FFF2-40B4-BE49-F238E27FC236}">
                  <a16:creationId xmlns:a16="http://schemas.microsoft.com/office/drawing/2014/main" id="{C91FCFBD-2F49-483C-B742-FF146DCA4FD1}"/>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Freeform: Shape 38">
              <a:extLst>
                <a:ext uri="{FF2B5EF4-FFF2-40B4-BE49-F238E27FC236}">
                  <a16:creationId xmlns:a16="http://schemas.microsoft.com/office/drawing/2014/main" id="{62F0911B-F120-4420-AA06-AD353E1767E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F9966F6-9C92-4F47-B467-5A8E5ED4787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C362B109-529A-404A-884A-8E710062A1A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AE9B88E9-C70C-4258-B3BA-A8779F3BE493}"/>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6255D292-A4F0-46F0-9AB1-39848FAB066C}"/>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D52C09E6-F356-45FC-BD84-6DCA0DA0B6D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578C025-F0CB-42E1-9FCA-C1FD0EF38FE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46" name="Title 1">
            <a:extLst>
              <a:ext uri="{FF2B5EF4-FFF2-40B4-BE49-F238E27FC236}">
                <a16:creationId xmlns:a16="http://schemas.microsoft.com/office/drawing/2014/main" id="{56035778-0626-4342-AA4C-D8F9F76EE167}"/>
              </a:ext>
            </a:extLst>
          </p:cNvPr>
          <p:cNvSpPr>
            <a:spLocks noGrp="1"/>
          </p:cNvSpPr>
          <p:nvPr>
            <p:ph type="title"/>
          </p:nvPr>
        </p:nvSpPr>
        <p:spPr>
          <a:xfrm>
            <a:off x="1198182" y="559813"/>
            <a:ext cx="4987809" cy="1664573"/>
          </a:xfrm>
          <a:prstGeom prst="rect">
            <a:avLst/>
          </a:prstGeom>
        </p:spPr>
        <p:txBody>
          <a:bodyPr/>
          <a:lstStyle/>
          <a:p>
            <a:pPr>
              <a:lnSpc>
                <a:spcPct val="100000"/>
              </a:lnSpc>
            </a:pPr>
            <a:r>
              <a:rPr lang="en-US"/>
              <a:t>Click to edit Master title style</a:t>
            </a:r>
            <a:endParaRPr lang="en-US" dirty="0"/>
          </a:p>
        </p:txBody>
      </p:sp>
      <p:sp>
        <p:nvSpPr>
          <p:cNvPr id="47" name="Content Placeholder 2">
            <a:extLst>
              <a:ext uri="{FF2B5EF4-FFF2-40B4-BE49-F238E27FC236}">
                <a16:creationId xmlns:a16="http://schemas.microsoft.com/office/drawing/2014/main" id="{9698C764-7CE3-448C-B388-39B815517E51}"/>
              </a:ext>
            </a:extLst>
          </p:cNvPr>
          <p:cNvSpPr>
            <a:spLocks noGrp="1"/>
          </p:cNvSpPr>
          <p:nvPr>
            <p:ph idx="1"/>
          </p:nvPr>
        </p:nvSpPr>
        <p:spPr>
          <a:xfrm>
            <a:off x="1185756" y="2384474"/>
            <a:ext cx="4987488" cy="3728613"/>
          </a:xfrm>
          <a:prstGeom prst="rect">
            <a:avLst/>
          </a:prstGeom>
        </p:spPr>
        <p:txBody>
          <a:bodyPr>
            <a:normAutofit/>
          </a:bodyPr>
          <a:lstStyle>
            <a:lvl1pPr marL="0" indent="0">
              <a:lnSpc>
                <a:spcPct val="100000"/>
              </a:lnSpc>
              <a:buNone/>
              <a:defRPr sz="1800"/>
            </a:lvl1pPr>
          </a:lstStyle>
          <a:p>
            <a:pPr lvl="0">
              <a:lnSpc>
                <a:spcPct val="110000"/>
              </a:lnSpc>
            </a:pPr>
            <a:r>
              <a:rPr lang="en-US" sz="1800"/>
              <a:t>Click to edit Master text styles</a:t>
            </a:r>
          </a:p>
        </p:txBody>
      </p:sp>
      <p:sp>
        <p:nvSpPr>
          <p:cNvPr id="62" name="Picture Placeholder 61">
            <a:extLst>
              <a:ext uri="{FF2B5EF4-FFF2-40B4-BE49-F238E27FC236}">
                <a16:creationId xmlns:a16="http://schemas.microsoft.com/office/drawing/2014/main" id="{75903FF3-B1FC-4719-8686-C6F5099E3605}"/>
              </a:ext>
            </a:extLst>
          </p:cNvPr>
          <p:cNvSpPr>
            <a:spLocks noGrp="1"/>
          </p:cNvSpPr>
          <p:nvPr>
            <p:ph type="pic" sz="quarter" idx="13" hasCustomPrompt="1"/>
          </p:nvPr>
        </p:nvSpPr>
        <p:spPr>
          <a:xfrm>
            <a:off x="6508749" y="862806"/>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txBody>
          <a:bodyPr wrap="square" anchor="ctr">
            <a:noAutofit/>
          </a:bodyPr>
          <a:lstStyle>
            <a:lvl1pPr marL="0" indent="0" algn="ctr">
              <a:buNone/>
              <a:defRPr sz="2000"/>
            </a:lvl1pPr>
          </a:lstStyle>
          <a:p>
            <a:r>
              <a:rPr lang="en-US" dirty="0"/>
              <a:t>Insert photo here</a:t>
            </a:r>
          </a:p>
        </p:txBody>
      </p:sp>
      <p:sp>
        <p:nvSpPr>
          <p:cNvPr id="59" name="Date Placeholder 8">
            <a:extLst>
              <a:ext uri="{FF2B5EF4-FFF2-40B4-BE49-F238E27FC236}">
                <a16:creationId xmlns:a16="http://schemas.microsoft.com/office/drawing/2014/main" id="{A82599B9-EBEF-4011-9E38-FC40FF7B0201}"/>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60" name="Footer Placeholder 9">
            <a:extLst>
              <a:ext uri="{FF2B5EF4-FFF2-40B4-BE49-F238E27FC236}">
                <a16:creationId xmlns:a16="http://schemas.microsoft.com/office/drawing/2014/main" id="{851C129C-6681-4E11-B9FE-9F5FFF5436B7}"/>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61" name="Slide Number Placeholder 10">
            <a:extLst>
              <a:ext uri="{FF2B5EF4-FFF2-40B4-BE49-F238E27FC236}">
                <a16:creationId xmlns:a16="http://schemas.microsoft.com/office/drawing/2014/main" id="{DC6D20C1-D99F-47B0-B1F7-EA8101F8CD56}"/>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42902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grpSp>
        <p:nvGrpSpPr>
          <p:cNvPr id="28" name="Bottom Right">
            <a:extLst>
              <a:ext uri="{FF2B5EF4-FFF2-40B4-BE49-F238E27FC236}">
                <a16:creationId xmlns:a16="http://schemas.microsoft.com/office/drawing/2014/main" id="{562BD150-E869-44AC-B0E8-35618F795B53}"/>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sp>
          <p:nvSpPr>
            <p:cNvPr id="29" name="Freeform: Shape 28">
              <a:extLst>
                <a:ext uri="{FF2B5EF4-FFF2-40B4-BE49-F238E27FC236}">
                  <a16:creationId xmlns:a16="http://schemas.microsoft.com/office/drawing/2014/main" id="{FF918A15-3E7F-42BB-83AB-473EF76AB0CE}"/>
                </a:ext>
                <a:ext uri="{C183D7F6-B498-43B3-948B-1728B52AA6E4}">
                  <adec:decorative xmlns:adec="http://schemas.microsoft.com/office/drawing/2017/decorative"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0" name="Graphic 157">
              <a:extLst>
                <a:ext uri="{FF2B5EF4-FFF2-40B4-BE49-F238E27FC236}">
                  <a16:creationId xmlns:a16="http://schemas.microsoft.com/office/drawing/2014/main" id="{1AA9D900-7A0C-4788-85E0-9329B727A14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33" name="Freeform: Shape 32">
                <a:extLst>
                  <a:ext uri="{FF2B5EF4-FFF2-40B4-BE49-F238E27FC236}">
                    <a16:creationId xmlns:a16="http://schemas.microsoft.com/office/drawing/2014/main" id="{839D0A43-40DB-4967-BF0C-05CB54D3DF2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6C7E54F-930C-4B8D-9CE6-DCC37269B13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4F6F66D-CC67-443B-9CB5-FFD695ED45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B392295-CB7C-4805-B4B1-AC7531AC270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ADCAAB-0B5C-4495-8D5D-32C87A21407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F02E2A1-7B5F-4C33-98CD-98E24B61EF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7577F4AD-5552-4A2F-A3FA-67834BF96FB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id="{C17EE90C-247C-4F8E-9B86-BD7E31F126A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2" name="Title 1">
            <a:extLst>
              <a:ext uri="{FF2B5EF4-FFF2-40B4-BE49-F238E27FC236}">
                <a16:creationId xmlns:a16="http://schemas.microsoft.com/office/drawing/2014/main" id="{985E1522-3C37-44A6-81DC-1BF369AF0B54}"/>
              </a:ext>
            </a:extLst>
          </p:cNvPr>
          <p:cNvSpPr>
            <a:spLocks noGrp="1"/>
          </p:cNvSpPr>
          <p:nvPr>
            <p:ph type="ctrTitle"/>
          </p:nvPr>
        </p:nvSpPr>
        <p:spPr>
          <a:xfrm>
            <a:off x="996275" y="4098524"/>
            <a:ext cx="5996628" cy="2226076"/>
          </a:xfrm>
          <a:prstGeom prst="rect">
            <a:avLst/>
          </a:prstGeom>
        </p:spPr>
        <p:txBody>
          <a:bodyPr anchor="ctr">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sp>
        <p:nvSpPr>
          <p:cNvPr id="44" name="Subtitle 2">
            <a:extLst>
              <a:ext uri="{FF2B5EF4-FFF2-40B4-BE49-F238E27FC236}">
                <a16:creationId xmlns:a16="http://schemas.microsoft.com/office/drawing/2014/main" id="{5048357E-69C2-4F32-8C47-3D84340F6190}"/>
              </a:ext>
            </a:extLst>
          </p:cNvPr>
          <p:cNvSpPr>
            <a:spLocks noGrp="1"/>
          </p:cNvSpPr>
          <p:nvPr>
            <p:ph type="subTitle" idx="1"/>
          </p:nvPr>
        </p:nvSpPr>
        <p:spPr>
          <a:xfrm>
            <a:off x="7185430" y="4085112"/>
            <a:ext cx="3997745" cy="2228758"/>
          </a:xfrm>
          <a:prstGeom prst="rect">
            <a:avLst/>
          </a:prstGeom>
        </p:spPr>
        <p:txBody>
          <a:bodyPr anchor="ct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63" name="Date Placeholder 8">
            <a:extLst>
              <a:ext uri="{FF2B5EF4-FFF2-40B4-BE49-F238E27FC236}">
                <a16:creationId xmlns:a16="http://schemas.microsoft.com/office/drawing/2014/main" id="{0CB3C12F-97EC-48F0-B4FC-924D91ECF3A6}"/>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64" name="Footer Placeholder 9">
            <a:extLst>
              <a:ext uri="{FF2B5EF4-FFF2-40B4-BE49-F238E27FC236}">
                <a16:creationId xmlns:a16="http://schemas.microsoft.com/office/drawing/2014/main" id="{E3780E67-8AD7-4AB6-880C-281395A8EE02}"/>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65" name="Slide Number Placeholder 10">
            <a:extLst>
              <a:ext uri="{FF2B5EF4-FFF2-40B4-BE49-F238E27FC236}">
                <a16:creationId xmlns:a16="http://schemas.microsoft.com/office/drawing/2014/main" id="{28F5F854-E7C5-4C18-A6E1-ECEF9BDE586F}"/>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69" name="Picture Placeholder 68">
            <a:extLst>
              <a:ext uri="{FF2B5EF4-FFF2-40B4-BE49-F238E27FC236}">
                <a16:creationId xmlns:a16="http://schemas.microsoft.com/office/drawing/2014/main" id="{22FBEE11-58B3-429A-8DAC-6A64A613383D}"/>
              </a:ext>
            </a:extLst>
          </p:cNvPr>
          <p:cNvSpPr>
            <a:spLocks noGrp="1"/>
          </p:cNvSpPr>
          <p:nvPr>
            <p:ph type="pic" sz="quarter" idx="13" hasCustomPrompt="1"/>
          </p:nvPr>
        </p:nvSpPr>
        <p:spPr>
          <a:xfrm>
            <a:off x="619842" y="0"/>
            <a:ext cx="11084189" cy="3854030"/>
          </a:xfrm>
          <a:custGeom>
            <a:avLst/>
            <a:gdLst>
              <a:gd name="connsiteX0" fmla="*/ 0 w 11084189"/>
              <a:gd name="connsiteY0" fmla="*/ 0 h 3854030"/>
              <a:gd name="connsiteX1" fmla="*/ 11084189 w 11084189"/>
              <a:gd name="connsiteY1" fmla="*/ 0 h 3854030"/>
              <a:gd name="connsiteX2" fmla="*/ 11061525 w 11084189"/>
              <a:gd name="connsiteY2" fmla="*/ 105743 h 3854030"/>
              <a:gd name="connsiteX3" fmla="*/ 5542094 w 11084189"/>
              <a:gd name="connsiteY3" fmla="*/ 3854030 h 3854030"/>
              <a:gd name="connsiteX4" fmla="*/ 22663 w 11084189"/>
              <a:gd name="connsiteY4" fmla="*/ 105743 h 385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14" name="Top Left">
            <a:extLst>
              <a:ext uri="{FF2B5EF4-FFF2-40B4-BE49-F238E27FC236}">
                <a16:creationId xmlns:a16="http://schemas.microsoft.com/office/drawing/2014/main" id="{33360105-7353-4ECE-84E2-90AB638A30BC}"/>
              </a:ext>
              <a:ext uri="{C183D7F6-B498-43B3-948B-1728B52AA6E4}">
                <adec:decorative xmlns:adec="http://schemas.microsoft.com/office/drawing/2017/decorative" val="1"/>
              </a:ext>
            </a:extLst>
          </p:cNvPr>
          <p:cNvGrpSpPr/>
          <p:nvPr userDrawn="1"/>
        </p:nvGrpSpPr>
        <p:grpSpPr>
          <a:xfrm>
            <a:off x="10849" y="15178"/>
            <a:ext cx="2198951" cy="3331254"/>
            <a:chOff x="10849" y="15178"/>
            <a:chExt cx="2198951" cy="3331254"/>
          </a:xfrm>
        </p:grpSpPr>
        <p:sp>
          <p:nvSpPr>
            <p:cNvPr id="15" name="Freeform: Shape 14">
              <a:extLst>
                <a:ext uri="{FF2B5EF4-FFF2-40B4-BE49-F238E27FC236}">
                  <a16:creationId xmlns:a16="http://schemas.microsoft.com/office/drawing/2014/main" id="{9D5AB2A0-6800-4AD4-A205-3E8C1112BC3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2B26919-92C3-4374-AE4E-4317D65064C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46716C0-CAC5-41FA-B385-EBA8AFFDF128}"/>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E7C1332-4CF7-41C1-ACC4-6C23744D478F}"/>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2C35C136-D3C6-42F1-840C-EE7B2BA3776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BF98CB80-2DAC-44B7-B719-6DF8BC2DBB91}"/>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0613FF3-B071-4C0E-B6E7-6815CCCC403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2" name="Cross">
            <a:extLst>
              <a:ext uri="{FF2B5EF4-FFF2-40B4-BE49-F238E27FC236}">
                <a16:creationId xmlns:a16="http://schemas.microsoft.com/office/drawing/2014/main" id="{54409833-5EAC-4A40-B5BB-DE8282DD8E14}"/>
              </a:ext>
              <a:ext uri="{C183D7F6-B498-43B3-948B-1728B52AA6E4}">
                <adec:decorative xmlns:adec="http://schemas.microsoft.com/office/drawing/2017/decorative" val="1"/>
              </a:ext>
            </a:extLst>
          </p:cNvPr>
          <p:cNvGrpSpPr/>
          <p:nvPr userDrawn="1"/>
        </p:nvGrpSpPr>
        <p:grpSpPr>
          <a:xfrm>
            <a:off x="248476" y="143843"/>
            <a:ext cx="118872" cy="118872"/>
            <a:chOff x="1175347" y="3733800"/>
            <a:chExt cx="118872" cy="118872"/>
          </a:xfrm>
        </p:grpSpPr>
        <p:cxnSp>
          <p:nvCxnSpPr>
            <p:cNvPr id="23" name="Straight Connector 22">
              <a:extLst>
                <a:ext uri="{FF2B5EF4-FFF2-40B4-BE49-F238E27FC236}">
                  <a16:creationId xmlns:a16="http://schemas.microsoft.com/office/drawing/2014/main" id="{7B9F7703-741D-4FB8-8620-F3BBFF5A015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EC34E00B-1518-4EAC-A170-4D2B5C23FB64}"/>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5" name="Cross">
            <a:extLst>
              <a:ext uri="{FF2B5EF4-FFF2-40B4-BE49-F238E27FC236}">
                <a16:creationId xmlns:a16="http://schemas.microsoft.com/office/drawing/2014/main" id="{CFFED490-4247-4E3E-8A2E-5AF8A14E680E}"/>
              </a:ext>
              <a:ext uri="{C183D7F6-B498-43B3-948B-1728B52AA6E4}">
                <adec:decorative xmlns:adec="http://schemas.microsoft.com/office/drawing/2017/decorative" val="1"/>
              </a:ext>
            </a:extLst>
          </p:cNvPr>
          <p:cNvGrpSpPr/>
          <p:nvPr userDrawn="1"/>
        </p:nvGrpSpPr>
        <p:grpSpPr>
          <a:xfrm>
            <a:off x="400876" y="296243"/>
            <a:ext cx="118872" cy="118872"/>
            <a:chOff x="1175347" y="3733800"/>
            <a:chExt cx="118872" cy="118872"/>
          </a:xfrm>
        </p:grpSpPr>
        <p:cxnSp>
          <p:nvCxnSpPr>
            <p:cNvPr id="26" name="Straight Connector 25">
              <a:extLst>
                <a:ext uri="{FF2B5EF4-FFF2-40B4-BE49-F238E27FC236}">
                  <a16:creationId xmlns:a16="http://schemas.microsoft.com/office/drawing/2014/main" id="{FA378251-A149-4A27-9D43-C6E87A300F23}"/>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37ADD3F7-FA3D-4A72-B8B3-3FCBBFCB0AC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0459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grpSp>
        <p:nvGrpSpPr>
          <p:cNvPr id="25" name="Top left">
            <a:extLst>
              <a:ext uri="{FF2B5EF4-FFF2-40B4-BE49-F238E27FC236}">
                <a16:creationId xmlns:a16="http://schemas.microsoft.com/office/drawing/2014/main" id="{58A4F778-D8DF-42FD-B154-2F4B2C2028A1}"/>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id="{80793C3B-AAD0-4446-A423-B0EB8EE2AA6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id="{57344207-297F-4959-8A55-69CE467B3CBD}"/>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0479A031-8D8F-4167-9AC1-FF906757718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2530E3E1-76BD-4378-9E7C-7302E4B84D71}"/>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8C42F67-50FC-4C12-B07D-7FD30B62543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3AD1C10-DF74-4C65-AF7B-89386448D4E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E2D9D2C3-0C72-4401-8548-E2CACA3C95C5}"/>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3142937-438B-42B5-8B58-B26BD92F1544}"/>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5" name="Freeform: Shape 34">
            <a:extLst>
              <a:ext uri="{FF2B5EF4-FFF2-40B4-BE49-F238E27FC236}">
                <a16:creationId xmlns:a16="http://schemas.microsoft.com/office/drawing/2014/main" id="{AE9F08BF-E500-4B58-9AA3-B4517E83CEF3}"/>
              </a:ext>
              <a:ext uri="{C183D7F6-B498-43B3-948B-1728B52AA6E4}">
                <adec:decorative xmlns:adec="http://schemas.microsoft.com/office/drawing/2017/decorative" val="1"/>
              </a:ext>
            </a:extLst>
          </p:cNvPr>
          <p:cNvSpPr/>
          <p:nvPr userDrawn="1"/>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Bottom Right">
            <a:extLst>
              <a:ext uri="{FF2B5EF4-FFF2-40B4-BE49-F238E27FC236}">
                <a16:creationId xmlns:a16="http://schemas.microsoft.com/office/drawing/2014/main" id="{6DE93ED8-FDE6-418E-A743-2B368C71F311}"/>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41" name="Graphic 157">
              <a:extLst>
                <a:ext uri="{FF2B5EF4-FFF2-40B4-BE49-F238E27FC236}">
                  <a16:creationId xmlns:a16="http://schemas.microsoft.com/office/drawing/2014/main" id="{25190812-FA8A-4CB5-85A8-5DDFF8C94BDF}"/>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8" name="Freeform: Shape 47">
                <a:extLst>
                  <a:ext uri="{FF2B5EF4-FFF2-40B4-BE49-F238E27FC236}">
                    <a16:creationId xmlns:a16="http://schemas.microsoft.com/office/drawing/2014/main" id="{71F1284C-D9B2-48EC-BDCE-6CF4C076ECB9}"/>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DFDF02DB-02A4-4942-BD34-3F4903DA12A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39432B6-8074-4F72-BB48-F48015CAE04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A017DF18-3257-471E-AFD3-39EB68FE2DF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A7360442-04D2-49F1-BBE1-ED7C5CA0FF1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8937ECC2-1561-4705-919F-243AFFCE843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7AF7D52A-2FC7-4627-955A-6CB0E5E7ABF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7" name="Freeform: Shape 46">
              <a:extLst>
                <a:ext uri="{FF2B5EF4-FFF2-40B4-BE49-F238E27FC236}">
                  <a16:creationId xmlns:a16="http://schemas.microsoft.com/office/drawing/2014/main" id="{B3C81E55-0711-4E01-975D-4649E53C866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Title 1">
            <a:extLst>
              <a:ext uri="{FF2B5EF4-FFF2-40B4-BE49-F238E27FC236}">
                <a16:creationId xmlns:a16="http://schemas.microsoft.com/office/drawing/2014/main" id="{8782B20B-E447-47CC-93DB-B076EACC775D}"/>
              </a:ext>
            </a:extLst>
          </p:cNvPr>
          <p:cNvSpPr>
            <a:spLocks noGrp="1"/>
          </p:cNvSpPr>
          <p:nvPr>
            <p:ph type="title"/>
          </p:nvPr>
        </p:nvSpPr>
        <p:spPr>
          <a:xfrm>
            <a:off x="1198182" y="559813"/>
            <a:ext cx="5605358" cy="1664573"/>
          </a:xfrm>
          <a:prstGeom prst="rect">
            <a:avLst/>
          </a:prstGeom>
        </p:spPr>
        <p:txBody>
          <a:bodyPr/>
          <a:lstStyle/>
          <a:p>
            <a:pPr>
              <a:lnSpc>
                <a:spcPct val="100000"/>
              </a:lnSpc>
            </a:pPr>
            <a:r>
              <a:rPr lang="en-US"/>
              <a:t>Click to edit Master title style</a:t>
            </a:r>
            <a:endParaRPr lang="en-US" dirty="0"/>
          </a:p>
        </p:txBody>
      </p:sp>
      <p:sp>
        <p:nvSpPr>
          <p:cNvPr id="65" name="Text Placeholder 37">
            <a:extLst>
              <a:ext uri="{FF2B5EF4-FFF2-40B4-BE49-F238E27FC236}">
                <a16:creationId xmlns:a16="http://schemas.microsoft.com/office/drawing/2014/main" id="{D5185B59-89FE-4275-B159-E5FEA474B469}"/>
              </a:ext>
            </a:extLst>
          </p:cNvPr>
          <p:cNvSpPr>
            <a:spLocks noGrp="1"/>
          </p:cNvSpPr>
          <p:nvPr>
            <p:ph type="body" sz="quarter" idx="16" hasCustomPrompt="1"/>
          </p:nvPr>
        </p:nvSpPr>
        <p:spPr>
          <a:xfrm>
            <a:off x="1195452" y="2384474"/>
            <a:ext cx="5608088" cy="3785763"/>
          </a:xfrm>
          <a:prstGeom prst="rect">
            <a:avLst/>
          </a:prstGeom>
        </p:spPr>
        <p:txBody>
          <a:bodyPr/>
          <a:lstStyle>
            <a:lvl1pPr marL="457200" indent="-457200">
              <a:lnSpc>
                <a:spcPct val="100000"/>
              </a:lnSpc>
              <a:buFont typeface="Avenir Next LT Pro" panose="020B0504020202020204" pitchFamily="34" charset="0"/>
              <a:buChar char="+"/>
              <a:defRPr/>
            </a:lvl1pPr>
          </a:lstStyle>
          <a:p>
            <a:pPr lvl="0"/>
            <a:r>
              <a:rPr lang="en-US" dirty="0"/>
              <a:t>Click to add text</a:t>
            </a:r>
          </a:p>
        </p:txBody>
      </p:sp>
      <p:sp>
        <p:nvSpPr>
          <p:cNvPr id="61" name="Picture Placeholder 2">
            <a:extLst>
              <a:ext uri="{FF2B5EF4-FFF2-40B4-BE49-F238E27FC236}">
                <a16:creationId xmlns:a16="http://schemas.microsoft.com/office/drawing/2014/main" id="{9079FD8C-6441-4214-93DC-E9E3BB415897}"/>
              </a:ext>
            </a:extLst>
          </p:cNvPr>
          <p:cNvSpPr>
            <a:spLocks noGrp="1"/>
          </p:cNvSpPr>
          <p:nvPr>
            <p:ph type="pic" sz="quarter" idx="13" hasCustomPrompt="1"/>
          </p:nvPr>
        </p:nvSpPr>
        <p:spPr>
          <a:xfrm>
            <a:off x="7172325" y="558800"/>
            <a:ext cx="4818063" cy="2779713"/>
          </a:xfrm>
          <a:prstGeom prst="rect">
            <a:avLst/>
          </a:prstGeom>
        </p:spPr>
        <p:txBody>
          <a:bodyPr/>
          <a:lstStyle>
            <a:lvl1pPr marL="0" indent="0" algn="ctr">
              <a:buNone/>
              <a:defRPr sz="2000"/>
            </a:lvl1pPr>
          </a:lstStyle>
          <a:p>
            <a:r>
              <a:rPr lang="en-US" dirty="0"/>
              <a:t>Insert photo here</a:t>
            </a:r>
          </a:p>
        </p:txBody>
      </p:sp>
      <p:sp>
        <p:nvSpPr>
          <p:cNvPr id="62" name="Picture Placeholder 59">
            <a:extLst>
              <a:ext uri="{FF2B5EF4-FFF2-40B4-BE49-F238E27FC236}">
                <a16:creationId xmlns:a16="http://schemas.microsoft.com/office/drawing/2014/main" id="{8BDEDA7F-304A-4A6E-8DB7-B842B551B24F}"/>
              </a:ext>
            </a:extLst>
          </p:cNvPr>
          <p:cNvSpPr>
            <a:spLocks noGrp="1"/>
          </p:cNvSpPr>
          <p:nvPr>
            <p:ph type="pic" sz="quarter" idx="15" hasCustomPrompt="1"/>
          </p:nvPr>
        </p:nvSpPr>
        <p:spPr>
          <a:xfrm>
            <a:off x="7169150" y="3503613"/>
            <a:ext cx="4818063" cy="2666624"/>
          </a:xfrm>
          <a:prstGeom prst="rect">
            <a:avLst/>
          </a:prstGeom>
        </p:spPr>
        <p:txBody>
          <a:bodyPr/>
          <a:lstStyle>
            <a:lvl1pPr marL="0" indent="0" algn="ctr">
              <a:buNone/>
              <a:defRPr sz="2000"/>
            </a:lvl1pPr>
          </a:lstStyle>
          <a:p>
            <a:r>
              <a:rPr lang="en-US" dirty="0"/>
              <a:t>Insert photo here</a:t>
            </a:r>
          </a:p>
        </p:txBody>
      </p:sp>
      <p:sp>
        <p:nvSpPr>
          <p:cNvPr id="57" name="Date Placeholder 8">
            <a:extLst>
              <a:ext uri="{FF2B5EF4-FFF2-40B4-BE49-F238E27FC236}">
                <a16:creationId xmlns:a16="http://schemas.microsoft.com/office/drawing/2014/main" id="{786FFFB1-44AF-407C-A246-5AC9C17D34E2}"/>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58" name="Footer Placeholder 9">
            <a:extLst>
              <a:ext uri="{FF2B5EF4-FFF2-40B4-BE49-F238E27FC236}">
                <a16:creationId xmlns:a16="http://schemas.microsoft.com/office/drawing/2014/main" id="{556011BF-48D6-437C-A8D4-087E1EB7BBE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59" name="Slide Number Placeholder 10">
            <a:extLst>
              <a:ext uri="{FF2B5EF4-FFF2-40B4-BE49-F238E27FC236}">
                <a16:creationId xmlns:a16="http://schemas.microsoft.com/office/drawing/2014/main" id="{975D7D2C-6BE7-4A0B-B546-9C9CE46F8AC4}"/>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24964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bg2"/>
        </a:solidFill>
        <a:effectLst/>
      </p:bgPr>
    </p:bg>
    <p:spTree>
      <p:nvGrpSpPr>
        <p:cNvPr id="1" name=""/>
        <p:cNvGrpSpPr/>
        <p:nvPr/>
      </p:nvGrpSpPr>
      <p:grpSpPr>
        <a:xfrm>
          <a:off x="0" y="0"/>
          <a:ext cx="0" cy="0"/>
          <a:chOff x="0" y="0"/>
          <a:chExt cx="0" cy="0"/>
        </a:xfrm>
      </p:grpSpPr>
      <p:grpSp>
        <p:nvGrpSpPr>
          <p:cNvPr id="17" name="Bottom Right">
            <a:extLst>
              <a:ext uri="{FF2B5EF4-FFF2-40B4-BE49-F238E27FC236}">
                <a16:creationId xmlns:a16="http://schemas.microsoft.com/office/drawing/2014/main" id="{E111E959-AE2E-40A4-98AD-7D52A1959D08}"/>
              </a:ext>
              <a:ext uri="{C183D7F6-B498-43B3-948B-1728B52AA6E4}">
                <adec:decorative xmlns:adec="http://schemas.microsoft.com/office/drawing/2017/decorative" val="1"/>
              </a:ext>
            </a:extLst>
          </p:cNvPr>
          <p:cNvGrpSpPr/>
          <p:nvPr userDrawn="1"/>
        </p:nvGrpSpPr>
        <p:grpSpPr>
          <a:xfrm>
            <a:off x="7980400" y="3276601"/>
            <a:ext cx="4211600" cy="3581399"/>
            <a:chOff x="7980400" y="3276601"/>
            <a:chExt cx="4211600" cy="3581399"/>
          </a:xfrm>
        </p:grpSpPr>
        <p:grpSp>
          <p:nvGrpSpPr>
            <p:cNvPr id="18" name="Graphic 157">
              <a:extLst>
                <a:ext uri="{FF2B5EF4-FFF2-40B4-BE49-F238E27FC236}">
                  <a16:creationId xmlns:a16="http://schemas.microsoft.com/office/drawing/2014/main" id="{0908BA80-B05F-4958-9382-A0D94102441D}"/>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20" name="Freeform: Shape 19">
                <a:extLst>
                  <a:ext uri="{FF2B5EF4-FFF2-40B4-BE49-F238E27FC236}">
                    <a16:creationId xmlns:a16="http://schemas.microsoft.com/office/drawing/2014/main" id="{75B7426F-B5A6-48C2-AA98-B1B4903DB48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46088CEA-297B-452F-B8C9-4FE4B30AD863}"/>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0A58A3D-F03E-45B2-B6F2-3B23998696A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4551D63-42D8-4E16-B803-BCDF887E3BA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32D482B-70A4-4367-9129-156A4E10BA2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403B5FA3-C7DC-40A8-903C-5CEB2D9F39F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C18C48C9-D302-4DF3-9905-1C77DADBB06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9" name="Freeform: Shape 18">
              <a:extLst>
                <a:ext uri="{FF2B5EF4-FFF2-40B4-BE49-F238E27FC236}">
                  <a16:creationId xmlns:a16="http://schemas.microsoft.com/office/drawing/2014/main" id="{31D0B3BD-DDF6-4C74-88B5-F16A89D4159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4" name="Top Left">
            <a:extLst>
              <a:ext uri="{FF2B5EF4-FFF2-40B4-BE49-F238E27FC236}">
                <a16:creationId xmlns:a16="http://schemas.microsoft.com/office/drawing/2014/main" id="{8087FF2B-AA37-46BB-98C5-51A0DBC1CD28}"/>
              </a:ext>
              <a:ext uri="{C183D7F6-B498-43B3-948B-1728B52AA6E4}">
                <adec:decorative xmlns:adec="http://schemas.microsoft.com/office/drawing/2017/decorative" val="1"/>
              </a:ext>
            </a:extLst>
          </p:cNvPr>
          <p:cNvGrpSpPr/>
          <p:nvPr userDrawn="1"/>
        </p:nvGrpSpPr>
        <p:grpSpPr>
          <a:xfrm>
            <a:off x="10849" y="-3086"/>
            <a:ext cx="2198951" cy="3349518"/>
            <a:chOff x="10849" y="-3086"/>
            <a:chExt cx="2198951" cy="3349518"/>
          </a:xfrm>
        </p:grpSpPr>
        <p:sp>
          <p:nvSpPr>
            <p:cNvPr id="65" name="Freeform: Shape 64">
              <a:extLst>
                <a:ext uri="{FF2B5EF4-FFF2-40B4-BE49-F238E27FC236}">
                  <a16:creationId xmlns:a16="http://schemas.microsoft.com/office/drawing/2014/main" id="{C6EA10B1-B913-4692-AC3E-121374FD78FE}"/>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6" name="Freeform: Shape 65">
              <a:extLst>
                <a:ext uri="{FF2B5EF4-FFF2-40B4-BE49-F238E27FC236}">
                  <a16:creationId xmlns:a16="http://schemas.microsoft.com/office/drawing/2014/main" id="{72B1778E-37F1-4D06-A0C1-E121F48AB54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65F5AAFE-F598-42CC-8D85-36011CE9D14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6D3678A3-EBA1-461E-B7FE-B58776C95CD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B8543F0A-65E2-4F14-975F-3AA8B5B17417}"/>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A6925965-04E0-4184-8AE3-0FFE4EF318F3}"/>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C725961F-048D-4994-8055-83DE34C836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00656CFD-98C0-4307-A549-3341C5CFFB7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le 2">
            <a:extLst>
              <a:ext uri="{FF2B5EF4-FFF2-40B4-BE49-F238E27FC236}">
                <a16:creationId xmlns:a16="http://schemas.microsoft.com/office/drawing/2014/main" id="{0E66F049-1B70-4977-BDD1-C26AD9880F65}"/>
              </a:ext>
            </a:extLst>
          </p:cNvPr>
          <p:cNvSpPr>
            <a:spLocks noGrp="1"/>
          </p:cNvSpPr>
          <p:nvPr>
            <p:ph type="title" hasCustomPrompt="1"/>
          </p:nvPr>
        </p:nvSpPr>
        <p:spPr>
          <a:xfrm>
            <a:off x="1075531" y="158840"/>
            <a:ext cx="4790032" cy="2779466"/>
          </a:xfrm>
          <a:prstGeom prst="rect">
            <a:avLst/>
          </a:prstGeom>
        </p:spPr>
        <p:txBody>
          <a:bodyPr anchor="ctr"/>
          <a:lstStyle>
            <a:lvl1pPr>
              <a:lnSpc>
                <a:spcPct val="120000"/>
              </a:lnSpc>
              <a:defRPr/>
            </a:lvl1pPr>
          </a:lstStyle>
          <a:p>
            <a:r>
              <a:rPr lang="en-US" dirty="0"/>
              <a:t>Click to add title</a:t>
            </a:r>
          </a:p>
        </p:txBody>
      </p:sp>
      <p:sp>
        <p:nvSpPr>
          <p:cNvPr id="99" name="Text Placeholder 97">
            <a:extLst>
              <a:ext uri="{FF2B5EF4-FFF2-40B4-BE49-F238E27FC236}">
                <a16:creationId xmlns:a16="http://schemas.microsoft.com/office/drawing/2014/main" id="{7018E2A7-B977-427A-AFCB-3A4836EB4DE1}"/>
              </a:ext>
            </a:extLst>
          </p:cNvPr>
          <p:cNvSpPr>
            <a:spLocks noGrp="1"/>
          </p:cNvSpPr>
          <p:nvPr>
            <p:ph type="body" sz="quarter" idx="15" hasCustomPrompt="1"/>
          </p:nvPr>
        </p:nvSpPr>
        <p:spPr>
          <a:xfrm>
            <a:off x="6064947" y="168275"/>
            <a:ext cx="4790032" cy="2632256"/>
          </a:xfrm>
          <a:prstGeom prst="rect">
            <a:avLst/>
          </a:prstGeom>
        </p:spPr>
        <p:txBody>
          <a:bodyPr anchor="ctr"/>
          <a:lstStyle>
            <a:lvl1pPr marL="0" indent="0">
              <a:lnSpc>
                <a:spcPct val="100000"/>
              </a:lnSpc>
              <a:buNone/>
              <a:defRPr sz="1800"/>
            </a:lvl1pPr>
          </a:lstStyle>
          <a:p>
            <a:pPr lvl="0"/>
            <a:r>
              <a:rPr lang="en-US" dirty="0"/>
              <a:t>Click to add text</a:t>
            </a:r>
          </a:p>
        </p:txBody>
      </p:sp>
      <p:sp>
        <p:nvSpPr>
          <p:cNvPr id="90" name="Picture Placeholder 86">
            <a:extLst>
              <a:ext uri="{FF2B5EF4-FFF2-40B4-BE49-F238E27FC236}">
                <a16:creationId xmlns:a16="http://schemas.microsoft.com/office/drawing/2014/main" id="{ED450ADD-E6EC-4121-B563-F50E064A4971}"/>
              </a:ext>
            </a:extLst>
          </p:cNvPr>
          <p:cNvSpPr>
            <a:spLocks noGrp="1"/>
          </p:cNvSpPr>
          <p:nvPr>
            <p:ph type="pic" sz="quarter" idx="10" hasCustomPrompt="1"/>
          </p:nvPr>
        </p:nvSpPr>
        <p:spPr>
          <a:xfrm>
            <a:off x="198741" y="2938306"/>
            <a:ext cx="11812017" cy="3915950"/>
          </a:xfrm>
          <a:prstGeom prst="rect">
            <a:avLst/>
          </a:prstGeom>
        </p:spPr>
        <p:txBody>
          <a:bodyPr/>
          <a:lstStyle>
            <a:lvl1pPr marL="0" indent="0" algn="ctr">
              <a:buNone/>
              <a:defRPr sz="2000"/>
            </a:lvl1pPr>
          </a:lstStyle>
          <a:p>
            <a:r>
              <a:rPr lang="en-US" dirty="0"/>
              <a:t>Insert photo here</a:t>
            </a:r>
          </a:p>
        </p:txBody>
      </p:sp>
      <p:sp>
        <p:nvSpPr>
          <p:cNvPr id="91" name="Date Placeholder 8">
            <a:extLst>
              <a:ext uri="{FF2B5EF4-FFF2-40B4-BE49-F238E27FC236}">
                <a16:creationId xmlns:a16="http://schemas.microsoft.com/office/drawing/2014/main" id="{9DDE65E2-ADF9-4ECD-93DA-3242E5FF3409}"/>
              </a:ext>
            </a:extLst>
          </p:cNvPr>
          <p:cNvSpPr>
            <a:spLocks noGrp="1"/>
          </p:cNvSpPr>
          <p:nvPr>
            <p:ph type="dt" sz="half" idx="11"/>
          </p:nvPr>
        </p:nvSpPr>
        <p:spPr>
          <a:xfrm>
            <a:off x="838200" y="6356350"/>
            <a:ext cx="2743200" cy="365125"/>
          </a:xfrm>
          <a:prstGeom prst="rect">
            <a:avLst/>
          </a:prstGeom>
        </p:spPr>
        <p:txBody>
          <a:bodyPr/>
          <a:lstStyle>
            <a:lvl1pPr>
              <a:defRPr sz="900" spc="200" baseline="0">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92" name="Footer Placeholder 9">
            <a:extLst>
              <a:ext uri="{FF2B5EF4-FFF2-40B4-BE49-F238E27FC236}">
                <a16:creationId xmlns:a16="http://schemas.microsoft.com/office/drawing/2014/main" id="{5B7FAD18-E3EE-4498-AEAC-7217CE6DA768}"/>
              </a:ext>
            </a:extLst>
          </p:cNvPr>
          <p:cNvSpPr>
            <a:spLocks noGrp="1"/>
          </p:cNvSpPr>
          <p:nvPr>
            <p:ph type="ftr" sz="quarter" idx="12"/>
          </p:nvPr>
        </p:nvSpPr>
        <p:spPr>
          <a:xfrm>
            <a:off x="4038600" y="6356350"/>
            <a:ext cx="4114800" cy="365125"/>
          </a:xfrm>
          <a:prstGeom prst="rect">
            <a:avLst/>
          </a:prstGeom>
        </p:spPr>
        <p:txBody>
          <a:bodyPr/>
          <a:lstStyle>
            <a:lvl1pPr algn="ctr">
              <a:defRPr sz="900" spc="200" baseline="0">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93" name="Slide Number Placeholder 10">
            <a:extLst>
              <a:ext uri="{FF2B5EF4-FFF2-40B4-BE49-F238E27FC236}">
                <a16:creationId xmlns:a16="http://schemas.microsoft.com/office/drawing/2014/main" id="{5894C940-55FC-4B08-99A8-DD2254FABCAD}"/>
              </a:ext>
            </a:extLst>
          </p:cNvPr>
          <p:cNvSpPr>
            <a:spLocks noGrp="1"/>
          </p:cNvSpPr>
          <p:nvPr>
            <p:ph type="sldNum" sz="quarter" idx="13"/>
          </p:nvPr>
        </p:nvSpPr>
        <p:spPr>
          <a:xfrm>
            <a:off x="9906000" y="6356350"/>
            <a:ext cx="1447800" cy="365125"/>
          </a:xfrm>
          <a:prstGeom prst="rect">
            <a:avLst/>
          </a:prstGeom>
        </p:spPr>
        <p:txBody>
          <a:bodyPr/>
          <a:lstStyle>
            <a:lvl1pPr algn="r">
              <a:defRPr sz="900" spc="200" baseline="0">
                <a:solidFill>
                  <a:schemeClr val="bg1"/>
                </a:solidFill>
                <a:effectLst>
                  <a:outerShdw blurRad="38100" dist="38100" dir="2700000" algn="tl">
                    <a:srgbClr val="000000">
                      <a:alpha val="43137"/>
                    </a:srgbClr>
                  </a:outerShdw>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841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bg2"/>
        </a:solidFill>
        <a:effectLst/>
      </p:bgPr>
    </p:bg>
    <p:spTree>
      <p:nvGrpSpPr>
        <p:cNvPr id="1" name=""/>
        <p:cNvGrpSpPr/>
        <p:nvPr/>
      </p:nvGrpSpPr>
      <p:grpSpPr>
        <a:xfrm>
          <a:off x="0" y="0"/>
          <a:ext cx="0" cy="0"/>
          <a:chOff x="0" y="0"/>
          <a:chExt cx="0" cy="0"/>
        </a:xfrm>
      </p:grpSpPr>
      <p:grpSp>
        <p:nvGrpSpPr>
          <p:cNvPr id="22" name="Bottom Right">
            <a:extLst>
              <a:ext uri="{FF2B5EF4-FFF2-40B4-BE49-F238E27FC236}">
                <a16:creationId xmlns:a16="http://schemas.microsoft.com/office/drawing/2014/main" id="{B023FEDE-FD35-413E-A6E6-2F36BD0D10BA}"/>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23" name="Graphic 157">
              <a:extLst>
                <a:ext uri="{FF2B5EF4-FFF2-40B4-BE49-F238E27FC236}">
                  <a16:creationId xmlns:a16="http://schemas.microsoft.com/office/drawing/2014/main" id="{F296456E-2618-4FC5-BBF1-98139316B9A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5" name="Freeform: Shape 24">
                <a:extLst>
                  <a:ext uri="{FF2B5EF4-FFF2-40B4-BE49-F238E27FC236}">
                    <a16:creationId xmlns:a16="http://schemas.microsoft.com/office/drawing/2014/main" id="{7BF8EDC0-C078-4225-BC74-92C170331E38}"/>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CD11E24B-6171-4BA5-9124-771EEDEA4B01}"/>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6B79974-93CA-440A-90D6-341091F806E7}"/>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C593E8A-F480-4181-9BFA-78603CBA776D}"/>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3032549-12BB-4057-B2CF-E2C2F6B5ABE5}"/>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73798276-B98D-42F7-AF59-B30CDDB4C98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E548A05F-8BF4-489F-9169-CDD749ADB38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4" name="Freeform: Shape 23">
              <a:extLst>
                <a:ext uri="{FF2B5EF4-FFF2-40B4-BE49-F238E27FC236}">
                  <a16:creationId xmlns:a16="http://schemas.microsoft.com/office/drawing/2014/main" id="{0987E2E0-CC03-4A51-9ADC-3A8F0F81460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 name="Top left">
            <a:extLst>
              <a:ext uri="{FF2B5EF4-FFF2-40B4-BE49-F238E27FC236}">
                <a16:creationId xmlns:a16="http://schemas.microsoft.com/office/drawing/2014/main" id="{F971CDD8-150B-43CA-B0B4-453E99E546ED}"/>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83FB31C0-83A2-4CA9-9E10-759376BB8FA0}"/>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F7AD3F4D-9E8E-4CDB-8839-1190B87F504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1C05B4CB-A75C-4E77-9C9C-E8505441548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E6F2C58A-0001-4403-961A-8D72894A87EB}"/>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A9666267-BD43-43DF-B0BB-96735BF82B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B7B6C40E-1E26-456A-98BF-FD02DE25BBBF}"/>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9E9DD0F3-80C9-4BAD-BE68-DF9B78B367F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1D374254-F113-4FB1-A938-2CBE5B37558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2C91688C-CA2F-423F-87BC-5CF5F4A66AD4}"/>
              </a:ext>
            </a:extLst>
          </p:cNvPr>
          <p:cNvSpPr>
            <a:spLocks noGrp="1"/>
          </p:cNvSpPr>
          <p:nvPr>
            <p:ph type="ctrTitle"/>
          </p:nvPr>
        </p:nvSpPr>
        <p:spPr>
          <a:xfrm>
            <a:off x="1005653" y="744909"/>
            <a:ext cx="5581561" cy="3155419"/>
          </a:xfrm>
          <a:prstGeom prst="rect">
            <a:avLst/>
          </a:prstGeom>
        </p:spPr>
        <p:txBody>
          <a:bodyPr anchor="b">
            <a:normAutofit/>
          </a:bodyPr>
          <a:lstStyle/>
          <a:p>
            <a:pPr algn="l"/>
            <a:r>
              <a:rPr lang="en-US" sz="5400">
                <a:cs typeface="Posterama" panose="020B0504020200020000" pitchFamily="34" charset="0"/>
              </a:rPr>
              <a:t>Click to edit Master title style</a:t>
            </a:r>
            <a:endParaRPr lang="en-US" sz="5400" dirty="0">
              <a:cs typeface="Posterama" panose="020B0504020200020000" pitchFamily="34" charset="0"/>
            </a:endParaRPr>
          </a:p>
        </p:txBody>
      </p:sp>
      <p:grpSp>
        <p:nvGrpSpPr>
          <p:cNvPr id="28" name="Cross">
            <a:extLst>
              <a:ext uri="{FF2B5EF4-FFF2-40B4-BE49-F238E27FC236}">
                <a16:creationId xmlns:a16="http://schemas.microsoft.com/office/drawing/2014/main" id="{DE90EA9D-D33A-4461-8A51-988087AEC6AA}"/>
              </a:ext>
              <a:ext uri="{C183D7F6-B498-43B3-948B-1728B52AA6E4}">
                <adec:decorative xmlns:adec="http://schemas.microsoft.com/office/drawing/2017/decorative" val="1"/>
              </a:ext>
            </a:extLst>
          </p:cNvPr>
          <p:cNvGrpSpPr/>
          <p:nvPr userDrawn="1"/>
        </p:nvGrpSpPr>
        <p:grpSpPr>
          <a:xfrm>
            <a:off x="7948013" y="3330979"/>
            <a:ext cx="118872" cy="118872"/>
            <a:chOff x="1175347" y="3733800"/>
            <a:chExt cx="118872" cy="118872"/>
          </a:xfrm>
        </p:grpSpPr>
        <p:cxnSp>
          <p:nvCxnSpPr>
            <p:cNvPr id="29" name="Straight Connector 28">
              <a:extLst>
                <a:ext uri="{FF2B5EF4-FFF2-40B4-BE49-F238E27FC236}">
                  <a16:creationId xmlns:a16="http://schemas.microsoft.com/office/drawing/2014/main" id="{F7119486-F5DF-4CAA-A71E-2861F2CBECF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2C858657-F484-4466-8AFB-7FAD2E65B72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39" name="Text Placeholder 37">
            <a:extLst>
              <a:ext uri="{FF2B5EF4-FFF2-40B4-BE49-F238E27FC236}">
                <a16:creationId xmlns:a16="http://schemas.microsoft.com/office/drawing/2014/main" id="{98D12C8B-CC26-42CF-A68C-CF06CCA79DB0}"/>
              </a:ext>
            </a:extLst>
          </p:cNvPr>
          <p:cNvSpPr>
            <a:spLocks noGrp="1"/>
          </p:cNvSpPr>
          <p:nvPr>
            <p:ph type="body" sz="quarter" idx="13" hasCustomPrompt="1"/>
          </p:nvPr>
        </p:nvSpPr>
        <p:spPr>
          <a:xfrm>
            <a:off x="1012825" y="4075113"/>
            <a:ext cx="5581650" cy="2054225"/>
          </a:xfrm>
          <a:prstGeom prst="rect">
            <a:avLst/>
          </a:prstGeom>
        </p:spPr>
        <p:txBody>
          <a:bodyPr/>
          <a:lstStyle>
            <a:lvl1pPr marL="0" indent="0">
              <a:buNone/>
              <a:defRPr/>
            </a:lvl1pPr>
          </a:lstStyle>
          <a:p>
            <a:pPr lvl="0"/>
            <a:r>
              <a:rPr lang="en-US" dirty="0"/>
              <a:t>Click to add subtitle</a:t>
            </a:r>
          </a:p>
        </p:txBody>
      </p:sp>
      <p:sp>
        <p:nvSpPr>
          <p:cNvPr id="42" name="Picture Placeholder 41">
            <a:extLst>
              <a:ext uri="{FF2B5EF4-FFF2-40B4-BE49-F238E27FC236}">
                <a16:creationId xmlns:a16="http://schemas.microsoft.com/office/drawing/2014/main" id="{E3C5E9AD-97DA-438E-9830-992F9CA586B4}"/>
              </a:ext>
            </a:extLst>
          </p:cNvPr>
          <p:cNvSpPr>
            <a:spLocks noGrp="1"/>
          </p:cNvSpPr>
          <p:nvPr>
            <p:ph type="pic" sz="quarter" idx="14" hasCustomPrompt="1"/>
          </p:nvPr>
        </p:nvSpPr>
        <p:spPr>
          <a:xfrm>
            <a:off x="6632018" y="920426"/>
            <a:ext cx="2478719" cy="4957437"/>
          </a:xfrm>
          <a:custGeom>
            <a:avLst/>
            <a:gdLst>
              <a:gd name="connsiteX0" fmla="*/ 2478719 w 2478719"/>
              <a:gd name="connsiteY0" fmla="*/ 0 h 4957437"/>
              <a:gd name="connsiteX1" fmla="*/ 2478719 w 2478719"/>
              <a:gd name="connsiteY1" fmla="*/ 4957437 h 4957437"/>
              <a:gd name="connsiteX2" fmla="*/ 0 w 2478719"/>
              <a:gd name="connsiteY2" fmla="*/ 2478719 h 4957437"/>
              <a:gd name="connsiteX3" fmla="*/ 2478719 w 2478719"/>
              <a:gd name="connsiteY3" fmla="*/ 0 h 4957437"/>
            </a:gdLst>
            <a:ahLst/>
            <a:cxnLst>
              <a:cxn ang="0">
                <a:pos x="connsiteX0" y="connsiteY0"/>
              </a:cxn>
              <a:cxn ang="0">
                <a:pos x="connsiteX1" y="connsiteY1"/>
              </a:cxn>
              <a:cxn ang="0">
                <a:pos x="connsiteX2" y="connsiteY2"/>
              </a:cxn>
              <a:cxn ang="0">
                <a:pos x="connsiteX3" y="connsiteY3"/>
              </a:cxn>
            </a:cxnLst>
            <a:rect l="l" t="t" r="r" b="b"/>
            <a:pathLst>
              <a:path w="2478719" h="4957437">
                <a:moveTo>
                  <a:pt x="2478719" y="0"/>
                </a:moveTo>
                <a:lnTo>
                  <a:pt x="2478719" y="4957437"/>
                </a:lnTo>
                <a:cubicBezTo>
                  <a:pt x="1109777" y="4957437"/>
                  <a:pt x="0" y="3847661"/>
                  <a:pt x="0" y="2478719"/>
                </a:cubicBezTo>
                <a:cubicBezTo>
                  <a:pt x="0" y="1109777"/>
                  <a:pt x="1109777" y="0"/>
                  <a:pt x="2478719" y="0"/>
                </a:cubicBezTo>
                <a:close/>
              </a:path>
            </a:pathLst>
          </a:custGeom>
        </p:spPr>
        <p:txBody>
          <a:bodyPr wrap="square" anchor="ctr">
            <a:noAutofit/>
          </a:bodyPr>
          <a:lstStyle>
            <a:lvl1pPr marL="0" indent="0" algn="ctr">
              <a:buNone/>
              <a:defRPr sz="2000"/>
            </a:lvl1pPr>
          </a:lstStyle>
          <a:p>
            <a:r>
              <a:rPr lang="en-US" dirty="0"/>
              <a:t>Click to add photo</a:t>
            </a:r>
          </a:p>
        </p:txBody>
      </p:sp>
      <p:sp>
        <p:nvSpPr>
          <p:cNvPr id="45" name="Picture Placeholder 44">
            <a:extLst>
              <a:ext uri="{FF2B5EF4-FFF2-40B4-BE49-F238E27FC236}">
                <a16:creationId xmlns:a16="http://schemas.microsoft.com/office/drawing/2014/main" id="{29CDCB5D-3CB9-4A05-9109-F46C1FEB08B2}"/>
              </a:ext>
            </a:extLst>
          </p:cNvPr>
          <p:cNvSpPr>
            <a:spLocks noGrp="1"/>
          </p:cNvSpPr>
          <p:nvPr>
            <p:ph type="pic" sz="quarter" idx="15" hasCustomPrompt="1"/>
          </p:nvPr>
        </p:nvSpPr>
        <p:spPr>
          <a:xfrm>
            <a:off x="9244935" y="920815"/>
            <a:ext cx="2410165" cy="2410165"/>
          </a:xfrm>
          <a:custGeom>
            <a:avLst/>
            <a:gdLst>
              <a:gd name="connsiteX0" fmla="*/ 0 w 2410165"/>
              <a:gd name="connsiteY0" fmla="*/ 0 h 2410165"/>
              <a:gd name="connsiteX1" fmla="*/ 2410165 w 2410165"/>
              <a:gd name="connsiteY1" fmla="*/ 2410165 h 2410165"/>
              <a:gd name="connsiteX2" fmla="*/ 0 w 2410165"/>
              <a:gd name="connsiteY2" fmla="*/ 2410165 h 2410165"/>
            </a:gdLst>
            <a:ahLst/>
            <a:cxnLst>
              <a:cxn ang="0">
                <a:pos x="connsiteX0" y="connsiteY0"/>
              </a:cxn>
              <a:cxn ang="0">
                <a:pos x="connsiteX1" y="connsiteY1"/>
              </a:cxn>
              <a:cxn ang="0">
                <a:pos x="connsiteX2" y="connsiteY2"/>
              </a:cxn>
            </a:cxnLst>
            <a:rect l="l" t="t" r="r" b="b"/>
            <a:pathLst>
              <a:path w="2410165" h="2410165">
                <a:moveTo>
                  <a:pt x="0" y="0"/>
                </a:moveTo>
                <a:cubicBezTo>
                  <a:pt x="1331082" y="0"/>
                  <a:pt x="2410165" y="1079083"/>
                  <a:pt x="2410165" y="2410165"/>
                </a:cubicBezTo>
                <a:lnTo>
                  <a:pt x="0" y="2410165"/>
                </a:lnTo>
                <a:close/>
              </a:path>
            </a:pathLst>
          </a:custGeom>
        </p:spPr>
        <p:txBody>
          <a:bodyPr wrap="square" anchor="b">
            <a:noAutofit/>
          </a:bodyPr>
          <a:lstStyle>
            <a:lvl1pPr marL="0" indent="0" algn="ctr">
              <a:buNone/>
              <a:defRPr sz="2000"/>
            </a:lvl1pPr>
          </a:lstStyle>
          <a:p>
            <a:r>
              <a:rPr lang="en-US" dirty="0"/>
              <a:t>Click to</a:t>
            </a:r>
          </a:p>
          <a:p>
            <a:r>
              <a:rPr lang="en-US" dirty="0"/>
              <a:t>add photo</a:t>
            </a:r>
          </a:p>
        </p:txBody>
      </p:sp>
      <p:sp>
        <p:nvSpPr>
          <p:cNvPr id="48" name="Picture Placeholder 47">
            <a:extLst>
              <a:ext uri="{FF2B5EF4-FFF2-40B4-BE49-F238E27FC236}">
                <a16:creationId xmlns:a16="http://schemas.microsoft.com/office/drawing/2014/main" id="{C1949CC4-76B8-4D86-AF8E-6201557DC29D}"/>
              </a:ext>
            </a:extLst>
          </p:cNvPr>
          <p:cNvSpPr>
            <a:spLocks noGrp="1"/>
          </p:cNvSpPr>
          <p:nvPr>
            <p:ph type="pic" sz="quarter" idx="16" hasCustomPrompt="1"/>
          </p:nvPr>
        </p:nvSpPr>
        <p:spPr>
          <a:xfrm>
            <a:off x="9244934" y="3471379"/>
            <a:ext cx="2410165" cy="2406483"/>
          </a:xfrm>
          <a:custGeom>
            <a:avLst/>
            <a:gdLst>
              <a:gd name="connsiteX0" fmla="*/ 0 w 2410165"/>
              <a:gd name="connsiteY0" fmla="*/ 0 h 2406483"/>
              <a:gd name="connsiteX1" fmla="*/ 2410165 w 2410165"/>
              <a:gd name="connsiteY1" fmla="*/ 0 h 2406483"/>
              <a:gd name="connsiteX2" fmla="*/ 0 w 2410165"/>
              <a:gd name="connsiteY2" fmla="*/ 2406483 h 2406483"/>
            </a:gdLst>
            <a:ahLst/>
            <a:cxnLst>
              <a:cxn ang="0">
                <a:pos x="connsiteX0" y="connsiteY0"/>
              </a:cxn>
              <a:cxn ang="0">
                <a:pos x="connsiteX1" y="connsiteY1"/>
              </a:cxn>
              <a:cxn ang="0">
                <a:pos x="connsiteX2" y="connsiteY2"/>
              </a:cxn>
            </a:cxnLst>
            <a:rect l="l" t="t" r="r" b="b"/>
            <a:pathLst>
              <a:path w="2410165" h="2406483">
                <a:moveTo>
                  <a:pt x="0" y="0"/>
                </a:moveTo>
                <a:lnTo>
                  <a:pt x="2410165" y="0"/>
                </a:lnTo>
                <a:cubicBezTo>
                  <a:pt x="2410165" y="1329048"/>
                  <a:pt x="1331082" y="2406483"/>
                  <a:pt x="0" y="2406483"/>
                </a:cubicBezTo>
                <a:close/>
              </a:path>
            </a:pathLst>
          </a:custGeom>
        </p:spPr>
        <p:txBody>
          <a:bodyPr wrap="square" anchor="t">
            <a:noAutofit/>
          </a:bodyPr>
          <a:lstStyle>
            <a:lvl1pPr marL="0" indent="0" algn="ctr">
              <a:buNone/>
              <a:defRPr sz="2000"/>
            </a:lvl1pPr>
          </a:lstStyle>
          <a:p>
            <a:r>
              <a:rPr lang="en-US" dirty="0"/>
              <a:t>Click to</a:t>
            </a:r>
          </a:p>
          <a:p>
            <a:r>
              <a:rPr lang="en-US" dirty="0"/>
              <a:t>add photo</a:t>
            </a:r>
          </a:p>
        </p:txBody>
      </p:sp>
    </p:spTree>
    <p:extLst>
      <p:ext uri="{BB962C8B-B14F-4D97-AF65-F5344CB8AC3E}">
        <p14:creationId xmlns:p14="http://schemas.microsoft.com/office/powerpoint/2010/main" val="375575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225C57A-6BA3-4E88-81DB-F98A7E8F9CCB}"/>
              </a:ext>
              <a:ext uri="{C183D7F6-B498-43B3-948B-1728B52AA6E4}">
                <adec:decorative xmlns:adec="http://schemas.microsoft.com/office/drawing/2017/decorative" val="1"/>
              </a:ext>
            </a:extLst>
          </p:cNvPr>
          <p:cNvSpPr/>
          <p:nvPr userDrawn="1"/>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Rectangle 2">
            <a:extLst>
              <a:ext uri="{FF2B5EF4-FFF2-40B4-BE49-F238E27FC236}">
                <a16:creationId xmlns:a16="http://schemas.microsoft.com/office/drawing/2014/main" id="{84F9A67F-2D88-49BB-87D0-5430BD24E52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 name="Top left">
            <a:extLst>
              <a:ext uri="{FF2B5EF4-FFF2-40B4-BE49-F238E27FC236}">
                <a16:creationId xmlns:a16="http://schemas.microsoft.com/office/drawing/2014/main" id="{F5534F84-ABA8-471C-A8B7-F32A0AD1EB7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C120E573-F17E-4067-ACC7-2CFE0E36AF9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0A9A04E4-A99F-444D-8C94-C8345135FEB6}"/>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A25C62E1-A6EA-45F5-98E7-AFC16D32A1E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E49BBA52-97E5-462E-89FE-054F9420E2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39548F12-A85E-4D96-A275-D42CC29DE2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91A48A8C-0AD8-4EE1-ABFC-3BC7281B341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4D288D21-2CC5-4CD1-A620-1F777FCFB12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95A40365-E048-4BD5-B813-8F22247869EE}"/>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8F5D6640-231E-4BB4-AE0F-70176A3BE0F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2B5DBC70-6B80-4634-BE74-063E4A2568B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4F2F0A0F-98AB-4BFF-A7D6-2AD57BBE6E0A}"/>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DD4C8780-103D-4273-8C53-67974B2A94D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4AD6E1B3-1715-4109-8CB1-9105B0BFA99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8820D0E-8FC9-4216-A6BF-2299C5AF7C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AF0D6914-EF36-446C-9B37-B29925ED144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FFAE074B-38DD-4BDA-A83B-AC2A1E8D166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C8DE4EEA-58F1-46B6-B27D-4542CA39C04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436828B-D2E1-4D62-AAF4-796CB97FF89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id="{885C3206-220B-4FE2-A199-6D4F2D7CE323}"/>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8" name="Date Placeholder 8">
            <a:extLst>
              <a:ext uri="{FF2B5EF4-FFF2-40B4-BE49-F238E27FC236}">
                <a16:creationId xmlns:a16="http://schemas.microsoft.com/office/drawing/2014/main" id="{B26AF064-D340-46EA-9C15-A6CB4E37646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9" name="Footer Placeholder 9">
            <a:extLst>
              <a:ext uri="{FF2B5EF4-FFF2-40B4-BE49-F238E27FC236}">
                <a16:creationId xmlns:a16="http://schemas.microsoft.com/office/drawing/2014/main" id="{03F75FA5-935D-4AF9-B1EF-2F4DAAE58FB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0" name="Slide Number Placeholder 10">
            <a:extLst>
              <a:ext uri="{FF2B5EF4-FFF2-40B4-BE49-F238E27FC236}">
                <a16:creationId xmlns:a16="http://schemas.microsoft.com/office/drawing/2014/main" id="{71F9F335-851C-42ED-B5C1-9FABCA15FF02}"/>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25" name="Content Placeholder 24">
            <a:extLst>
              <a:ext uri="{FF2B5EF4-FFF2-40B4-BE49-F238E27FC236}">
                <a16:creationId xmlns:a16="http://schemas.microsoft.com/office/drawing/2014/main" id="{4330C721-3559-4CDE-B4AF-4F7C98229EB2}"/>
              </a:ext>
            </a:extLst>
          </p:cNvPr>
          <p:cNvSpPr>
            <a:spLocks noGrp="1"/>
          </p:cNvSpPr>
          <p:nvPr>
            <p:ph sz="quarter" idx="13"/>
          </p:nvPr>
        </p:nvSpPr>
        <p:spPr>
          <a:xfrm>
            <a:off x="1433513" y="2343150"/>
            <a:ext cx="9324975" cy="3552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64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B68C4F3-DA58-488E-A1B9-C574806E06B1}"/>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7C14282E-9BBD-4DB8-9BEF-3B2029C43A8A}"/>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54227016-75FE-458D-8526-2BC0F632527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F8D36287-4581-4AB3-AD73-BB1788B529C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DA687500-D055-420B-BA89-C2497BEC9CE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561ED86A-A615-457B-B605-DDEFA04887A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F9B08EFF-6109-4E38-8AE0-C0DC57673936}"/>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662AAAC3-A562-4FFF-9C3D-2A15BB0C8217}"/>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64532044-D738-480C-BFDC-BA047A4549F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id="{0E6D5A92-6D6E-4B53-BA01-E1231CF64FC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r>
              <a:rPr lang="en-US"/>
              <a:t>Click to edit Master title style</a:t>
            </a:r>
            <a:endParaRPr lang="en-US" dirty="0"/>
          </a:p>
        </p:txBody>
      </p:sp>
      <p:grpSp>
        <p:nvGrpSpPr>
          <p:cNvPr id="14" name="Bottom Right">
            <a:extLst>
              <a:ext uri="{FF2B5EF4-FFF2-40B4-BE49-F238E27FC236}">
                <a16:creationId xmlns:a16="http://schemas.microsoft.com/office/drawing/2014/main" id="{933458C1-788D-4D50-BC21-6447B0730D02}"/>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id="{0D41BA5F-BA2A-4386-A7B4-FB811DF5168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id="{EFDE3885-EA9A-4FF9-84BD-B43D6D1ED4D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ECB0097-BB98-4FEC-A705-D82D6A97CA25}"/>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20E6CFFF-B349-4360-92E1-0451760008D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6A22594E-9B08-4B25-8789-304CA2FC58A4}"/>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AE707CB4-8E5B-40D8-A59A-38A6B3619F2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51A45863-5560-4ACD-ACE3-94776845B13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D8510C7-0AAE-424E-8D10-9E3FC0DB98F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id="{9BA78C71-D0E4-4A5E-B6DB-3065CB6ACEC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4" name="Date Placeholder 8">
            <a:extLst>
              <a:ext uri="{FF2B5EF4-FFF2-40B4-BE49-F238E27FC236}">
                <a16:creationId xmlns:a16="http://schemas.microsoft.com/office/drawing/2014/main" id="{4EC9294D-6492-44C5-AE14-74B5D86BAEE7}"/>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5" name="Footer Placeholder 9">
            <a:extLst>
              <a:ext uri="{FF2B5EF4-FFF2-40B4-BE49-F238E27FC236}">
                <a16:creationId xmlns:a16="http://schemas.microsoft.com/office/drawing/2014/main" id="{0E08DE30-AEBD-48F0-A130-0753399D6513}"/>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6" name="Slide Number Placeholder 10">
            <a:extLst>
              <a:ext uri="{FF2B5EF4-FFF2-40B4-BE49-F238E27FC236}">
                <a16:creationId xmlns:a16="http://schemas.microsoft.com/office/drawing/2014/main" id="{71415C84-324E-4C0D-B691-C384E436D649}"/>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7A6A6618-F041-427E-AE99-91D2386AE897}"/>
              </a:ext>
            </a:extLst>
          </p:cNvPr>
          <p:cNvSpPr>
            <a:spLocks noGrp="1"/>
          </p:cNvSpPr>
          <p:nvPr>
            <p:ph sz="quarter" idx="13"/>
          </p:nvPr>
        </p:nvSpPr>
        <p:spPr>
          <a:xfrm>
            <a:off x="1860550" y="2055813"/>
            <a:ext cx="8662988" cy="3309937"/>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18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2"/>
        </a:solidFill>
        <a:effectLst/>
      </p:bgPr>
    </p:bg>
    <p:spTree>
      <p:nvGrpSpPr>
        <p:cNvPr id="1" name=""/>
        <p:cNvGrpSpPr/>
        <p:nvPr/>
      </p:nvGrpSpPr>
      <p:grpSpPr>
        <a:xfrm>
          <a:off x="0" y="0"/>
          <a:ext cx="0" cy="0"/>
          <a:chOff x="0" y="0"/>
          <a:chExt cx="0" cy="0"/>
        </a:xfrm>
      </p:grpSpPr>
      <p:grpSp>
        <p:nvGrpSpPr>
          <p:cNvPr id="8" name="Top left">
            <a:extLst>
              <a:ext uri="{FF2B5EF4-FFF2-40B4-BE49-F238E27FC236}">
                <a16:creationId xmlns:a16="http://schemas.microsoft.com/office/drawing/2014/main" id="{E7C1007A-38A4-44A0-BF98-887471DFFB32}"/>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9" name="Freeform: Shape 8">
              <a:extLst>
                <a:ext uri="{FF2B5EF4-FFF2-40B4-BE49-F238E27FC236}">
                  <a16:creationId xmlns:a16="http://schemas.microsoft.com/office/drawing/2014/main" id="{FFC8DFC3-A77D-4047-89B1-5A9587DD92E2}"/>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id="{5367B319-DB4D-49DE-8B1B-D2F94F892C8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9FB6224A-9986-4980-9954-62E88B4E23A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84F0DA6F-4771-4DAA-B032-F2F1CD6D7FFF}"/>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Shape 12">
              <a:extLst>
                <a:ext uri="{FF2B5EF4-FFF2-40B4-BE49-F238E27FC236}">
                  <a16:creationId xmlns:a16="http://schemas.microsoft.com/office/drawing/2014/main" id="{6E826A14-FAD5-41CA-8B7E-B4938DC64FB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Shape 13">
              <a:extLst>
                <a:ext uri="{FF2B5EF4-FFF2-40B4-BE49-F238E27FC236}">
                  <a16:creationId xmlns:a16="http://schemas.microsoft.com/office/drawing/2014/main" id="{EAD248F0-8D25-4CDF-814F-87863C8D4959}"/>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Shape 14">
              <a:extLst>
                <a:ext uri="{FF2B5EF4-FFF2-40B4-BE49-F238E27FC236}">
                  <a16:creationId xmlns:a16="http://schemas.microsoft.com/office/drawing/2014/main" id="{AAE247D0-EA10-4307-A6D9-DC65CD33622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816F0BC8-01B3-4EA5-8D3C-D08A7083C40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7" name="Bottom Right">
            <a:extLst>
              <a:ext uri="{FF2B5EF4-FFF2-40B4-BE49-F238E27FC236}">
                <a16:creationId xmlns:a16="http://schemas.microsoft.com/office/drawing/2014/main" id="{3C4C6F91-040E-49E0-B048-C983B556B4CD}"/>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8" name="Graphic 157">
              <a:extLst>
                <a:ext uri="{FF2B5EF4-FFF2-40B4-BE49-F238E27FC236}">
                  <a16:creationId xmlns:a16="http://schemas.microsoft.com/office/drawing/2014/main" id="{5F735938-366A-4689-940D-6AC867D18968}"/>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0" name="Freeform: Shape 19">
                <a:extLst>
                  <a:ext uri="{FF2B5EF4-FFF2-40B4-BE49-F238E27FC236}">
                    <a16:creationId xmlns:a16="http://schemas.microsoft.com/office/drawing/2014/main" id="{082D0C32-CA40-4D76-A0AE-355F4EDE9E4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D4AA2F5B-1059-4660-A88B-0138D3DEA11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8DBAAE2E-B09E-47A6-88B0-3B386570963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80123DD0-D648-4002-B4DD-748944CF16C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B0FFF952-E585-449F-8014-AF83F5F6BF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60910C5D-897F-48B1-BECF-735BDC46365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98633913-4C49-4FE2-A15B-78DE0FD2685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9" name="Freeform: Shape 18">
              <a:extLst>
                <a:ext uri="{FF2B5EF4-FFF2-40B4-BE49-F238E27FC236}">
                  <a16:creationId xmlns:a16="http://schemas.microsoft.com/office/drawing/2014/main" id="{A9958AAF-ED1A-47A9-A07D-09465AFCF95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46" name="Picture Placeholder 44">
            <a:extLst>
              <a:ext uri="{FF2B5EF4-FFF2-40B4-BE49-F238E27FC236}">
                <a16:creationId xmlns:a16="http://schemas.microsoft.com/office/drawing/2014/main" id="{FA2F33D7-521D-4F09-A571-EC79B9DD0EEC}"/>
              </a:ext>
            </a:extLst>
          </p:cNvPr>
          <p:cNvSpPr>
            <a:spLocks noGrp="1"/>
          </p:cNvSpPr>
          <p:nvPr>
            <p:ph type="pic" sz="quarter" idx="13" hasCustomPrompt="1"/>
          </p:nvPr>
        </p:nvSpPr>
        <p:spPr>
          <a:xfrm>
            <a:off x="-2962" y="588461"/>
            <a:ext cx="12194962" cy="5724601"/>
          </a:xfrm>
          <a:prstGeom prst="rect">
            <a:avLst/>
          </a:prstGeom>
        </p:spPr>
        <p:txBody>
          <a:bodyPr anchor="ct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0B44AEF9-63A1-44CB-BD42-5FDC2C575D5E}"/>
              </a:ext>
            </a:extLst>
          </p:cNvPr>
          <p:cNvSpPr>
            <a:spLocks noGrp="1"/>
          </p:cNvSpPr>
          <p:nvPr>
            <p:ph type="title" hasCustomPrompt="1"/>
          </p:nvPr>
        </p:nvSpPr>
        <p:spPr>
          <a:xfrm>
            <a:off x="7434263" y="1506070"/>
            <a:ext cx="4456111" cy="3135405"/>
          </a:xfrm>
          <a:prstGeom prst="rect">
            <a:avLst/>
          </a:prstGeom>
        </p:spPr>
        <p:txBody>
          <a:bodyPr/>
          <a:lstStyle>
            <a:lvl1pPr>
              <a:lnSpc>
                <a:spcPct val="110000"/>
              </a:lnSpc>
              <a:spcBef>
                <a:spcPts val="1000"/>
              </a:spcBef>
              <a:defRPr sz="4000">
                <a:solidFill>
                  <a:schemeClr val="bg1"/>
                </a:solidFill>
                <a:effectLst>
                  <a:outerShdw blurRad="38100" dist="38100" dir="2700000" algn="tl">
                    <a:srgbClr val="000000">
                      <a:alpha val="43137"/>
                    </a:srgbClr>
                  </a:outerShdw>
                </a:effectLst>
              </a:defRPr>
            </a:lvl1pPr>
          </a:lstStyle>
          <a:p>
            <a:r>
              <a:rPr lang="en-US" dirty="0"/>
              <a:t>Click to add text</a:t>
            </a:r>
          </a:p>
        </p:txBody>
      </p:sp>
      <p:sp>
        <p:nvSpPr>
          <p:cNvPr id="52" name="Text Placeholder 50">
            <a:extLst>
              <a:ext uri="{FF2B5EF4-FFF2-40B4-BE49-F238E27FC236}">
                <a16:creationId xmlns:a16="http://schemas.microsoft.com/office/drawing/2014/main" id="{5C6D6C0E-14CB-497A-A6C2-E067A88FA53A}"/>
              </a:ext>
            </a:extLst>
          </p:cNvPr>
          <p:cNvSpPr>
            <a:spLocks noGrp="1"/>
          </p:cNvSpPr>
          <p:nvPr>
            <p:ph type="body" sz="quarter" idx="15" hasCustomPrompt="1"/>
          </p:nvPr>
        </p:nvSpPr>
        <p:spPr>
          <a:xfrm>
            <a:off x="7434263" y="4778001"/>
            <a:ext cx="4430712" cy="971924"/>
          </a:xfrm>
          <a:prstGeom prst="rect">
            <a:avLst/>
          </a:prstGeom>
        </p:spPr>
        <p:txBody>
          <a:bodyPr/>
          <a:lstStyle>
            <a:lvl1pPr marL="0" indent="0">
              <a:buNone/>
              <a:defRPr sz="2800">
                <a:solidFill>
                  <a:schemeClr val="bg1"/>
                </a:solidFill>
                <a:effectLst>
                  <a:outerShdw blurRad="38100" dist="38100" dir="2700000" algn="tl">
                    <a:srgbClr val="000000">
                      <a:alpha val="43137"/>
                    </a:srgbClr>
                  </a:outerShdw>
                </a:effectLst>
                <a:latin typeface="+mj-lt"/>
              </a:defRPr>
            </a:lvl1pPr>
          </a:lstStyle>
          <a:p>
            <a:pPr lvl="0"/>
            <a:r>
              <a:rPr lang="en-US" dirty="0"/>
              <a:t>Click to subtitle</a:t>
            </a:r>
          </a:p>
        </p:txBody>
      </p:sp>
      <p:sp>
        <p:nvSpPr>
          <p:cNvPr id="47" name="Date Placeholder 8">
            <a:extLst>
              <a:ext uri="{FF2B5EF4-FFF2-40B4-BE49-F238E27FC236}">
                <a16:creationId xmlns:a16="http://schemas.microsoft.com/office/drawing/2014/main" id="{57880508-D524-4D72-B2D9-3EABCCBA5C93}"/>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48" name="Footer Placeholder 9">
            <a:extLst>
              <a:ext uri="{FF2B5EF4-FFF2-40B4-BE49-F238E27FC236}">
                <a16:creationId xmlns:a16="http://schemas.microsoft.com/office/drawing/2014/main" id="{FC67283E-EA51-43E9-A8CE-4D01EABCAB0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49" name="Slide Number Placeholder 10">
            <a:extLst>
              <a:ext uri="{FF2B5EF4-FFF2-40B4-BE49-F238E27FC236}">
                <a16:creationId xmlns:a16="http://schemas.microsoft.com/office/drawing/2014/main" id="{5008A3F2-2B1F-4E12-8D14-128006A2F571}"/>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1017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698EF02E-6CA2-4CA6-9212-FFB45FA9AE45}"/>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AD5EB16E-0C22-49FD-A9C9-C4F0599D6A44}"/>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36172559-F798-4A8A-9698-620049B5E1E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1EF78E13-7F65-4E92-9600-C7EB240AAFB8}"/>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19D42D9C-D474-4039-AED0-7E1055E2B8D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1B9CCFDE-F5F0-4883-8851-0FDCF34A1E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A4195171-BFB5-4F1E-A417-55F80F5148A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4B8D4B3A-91E6-4C2F-9123-094E5718BFCE}"/>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6325D776-3B6A-4BAA-B4F0-0944C0EABAEF}"/>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D45C93FD-55BA-4F2D-90F8-6DD517383A8C}"/>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8B36122-15B8-4C6F-906C-77A513D374A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B50C0A59-1449-4599-8828-44025BFECBE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D9C52D9E-28AD-486F-B7C4-F04A7C480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9909F516-4614-4EFB-BCB1-15AA5C678F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3F02F4A-40B8-4D3C-B6B1-90E7B65255E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6BDCF159-602C-402C-A70E-34753F59D0F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EB71FB2-F1B2-4117-BA16-95D8C9AC3E5E}"/>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42E9C5BE-5CF5-4EB1-8D41-FA7AA2DAE4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id="{09625B7A-8E4D-40D0-A98E-7A64991B9EAA}"/>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id="{339C0337-ABAF-49EC-BD34-55A05ADF1175}"/>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8" name="Date Placeholder 8">
            <a:extLst>
              <a:ext uri="{FF2B5EF4-FFF2-40B4-BE49-F238E27FC236}">
                <a16:creationId xmlns:a16="http://schemas.microsoft.com/office/drawing/2014/main" id="{595B4059-AC5C-40F9-903D-D05AF8A7371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9" name="Footer Placeholder 9">
            <a:extLst>
              <a:ext uri="{FF2B5EF4-FFF2-40B4-BE49-F238E27FC236}">
                <a16:creationId xmlns:a16="http://schemas.microsoft.com/office/drawing/2014/main" id="{9E19627B-F45E-41E4-8387-B5D665DB622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0" name="Slide Number Placeholder 10">
            <a:extLst>
              <a:ext uri="{FF2B5EF4-FFF2-40B4-BE49-F238E27FC236}">
                <a16:creationId xmlns:a16="http://schemas.microsoft.com/office/drawing/2014/main" id="{7AA8C8B6-7507-4A7B-A983-5D1FC6DB4AA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F58D2FE6-7CCA-4BAA-A914-84C119AE8FA1}"/>
              </a:ext>
            </a:extLst>
          </p:cNvPr>
          <p:cNvSpPr>
            <a:spLocks noGrp="1"/>
          </p:cNvSpPr>
          <p:nvPr>
            <p:ph sz="quarter" idx="13"/>
          </p:nvPr>
        </p:nvSpPr>
        <p:spPr>
          <a:xfrm>
            <a:off x="931863" y="736600"/>
            <a:ext cx="10328275" cy="4314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26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2"/>
        </a:solidFill>
        <a:effectLst/>
      </p:bgPr>
    </p:bg>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id="{2FFEA91A-0EFC-48F7-B7D5-80A0E1B7623B}"/>
              </a:ext>
              <a:ext uri="{C183D7F6-B498-43B3-948B-1728B52AA6E4}">
                <adec:decorative xmlns:adec="http://schemas.microsoft.com/office/drawing/2017/decorative"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id="{516EB67A-55A4-4D1D-925D-7970028D95E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id="{E5E55AEF-DB73-4710-9416-FEB3FD97C15C}"/>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id="{FD2908CE-9399-4B3D-AA3B-9C535EF8B4A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id="{8639D73A-BE27-4C16-844B-7258A8A1117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1A76B215-E0A3-46C3-9D5F-9365987E538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C6EC2A41-C8B0-4DAF-963A-25A1129447C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id="{BA7290A1-550E-4C14-9692-08A32E70131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id="{2C1450BD-4122-4D86-ABD1-F26F1194C6E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id="{BE4E36A0-93C4-40C8-8EEF-C463BBC763FF}"/>
              </a:ext>
              <a:ext uri="{C183D7F6-B498-43B3-948B-1728B52AA6E4}">
                <adec:decorative xmlns:adec="http://schemas.microsoft.com/office/drawing/2017/decorative"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id="{1CCF8ACD-1787-41D1-B29E-E10FAE03308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id="{C622B3C7-2A88-4657-8DEC-962E52F43F11}"/>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5C36A0C0-7D0D-4D1D-9316-224CF1A823A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D8D15477-C8B6-4ADB-BD54-698A9B5915E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20A4C13F-5758-4BE4-9925-C6E35301C4B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C9A29BFA-3801-4847-A1E1-87A32423B4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20C42F85-0FBE-48C0-A629-8BC17C93C2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2E443C38-4EE5-4E5F-ADF6-66502151DB3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id="{F754DE6C-441A-4CEF-B2BF-E2755FD916C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id="{4E5B71B3-BF16-460A-B638-D1A604335869}"/>
              </a:ext>
            </a:extLst>
          </p:cNvPr>
          <p:cNvSpPr>
            <a:spLocks noGrp="1"/>
          </p:cNvSpPr>
          <p:nvPr>
            <p:ph type="title"/>
          </p:nvPr>
        </p:nvSpPr>
        <p:spPr>
          <a:xfrm>
            <a:off x="1198181" y="4625685"/>
            <a:ext cx="9988166" cy="1495403"/>
          </a:xfrm>
          <a:prstGeom prst="rect">
            <a:avLst/>
          </a:prstGeom>
        </p:spPr>
        <p:txBody>
          <a:bodyPr anchor="ctr"/>
          <a:lstStyle/>
          <a:p>
            <a:pPr>
              <a:lnSpc>
                <a:spcPct val="100000"/>
              </a:lnSpc>
            </a:pPr>
            <a:r>
              <a:rPr lang="en-US"/>
              <a:t>Click to edit Master title style</a:t>
            </a:r>
            <a:endParaRPr lang="en-US" dirty="0"/>
          </a:p>
        </p:txBody>
      </p:sp>
      <p:sp>
        <p:nvSpPr>
          <p:cNvPr id="24" name="Date Placeholder 8">
            <a:extLst>
              <a:ext uri="{FF2B5EF4-FFF2-40B4-BE49-F238E27FC236}">
                <a16:creationId xmlns:a16="http://schemas.microsoft.com/office/drawing/2014/main" id="{9571135A-2E5D-477D-B14A-2B9AA4555399}"/>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5" name="Footer Placeholder 9">
            <a:extLst>
              <a:ext uri="{FF2B5EF4-FFF2-40B4-BE49-F238E27FC236}">
                <a16:creationId xmlns:a16="http://schemas.microsoft.com/office/drawing/2014/main" id="{13453AD8-C108-4346-9519-C496F8B0E217}"/>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6" name="Slide Number Placeholder 10">
            <a:extLst>
              <a:ext uri="{FF2B5EF4-FFF2-40B4-BE49-F238E27FC236}">
                <a16:creationId xmlns:a16="http://schemas.microsoft.com/office/drawing/2014/main" id="{EBB5DBC4-2BAD-41DC-AFCC-11E01A84288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id="{0277A857-1402-4ABB-A7CC-9467704990C1}"/>
              </a:ext>
            </a:extLst>
          </p:cNvPr>
          <p:cNvSpPr>
            <a:spLocks noGrp="1"/>
          </p:cNvSpPr>
          <p:nvPr>
            <p:ph sz="quarter" idx="13"/>
          </p:nvPr>
        </p:nvSpPr>
        <p:spPr>
          <a:xfrm>
            <a:off x="641350" y="501650"/>
            <a:ext cx="10909300" cy="434975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24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152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0" r:id="rId12"/>
    <p:sldLayoutId id="2147483721" r:id="rId13"/>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0983E0-FEBB-4B45-B00C-917965EBE17F}"/>
              </a:ext>
            </a:extLst>
          </p:cNvPr>
          <p:cNvSpPr>
            <a:spLocks noGrp="1"/>
          </p:cNvSpPr>
          <p:nvPr>
            <p:ph type="ctrTitle"/>
          </p:nvPr>
        </p:nvSpPr>
        <p:spPr/>
        <p:txBody>
          <a:bodyPr>
            <a:normAutofit/>
          </a:bodyPr>
          <a:lstStyle/>
          <a:p>
            <a:r>
              <a:rPr lang="en-US" sz="2800" b="1" dirty="0">
                <a:effectLst/>
                <a:ea typeface="Liberation Mono"/>
                <a:cs typeface="Times New Roman" panose="02020603050405020304" pitchFamily="18" charset="0"/>
              </a:rPr>
              <a:t>Fire Fighter Unmanned Aerial Vehicle [FFUAV]</a:t>
            </a:r>
            <a:br>
              <a:rPr lang="en-IN" sz="2800" dirty="0">
                <a:effectLst/>
                <a:ea typeface="Liberation Mono"/>
                <a:cs typeface="Liberation Mono"/>
              </a:rPr>
            </a:br>
            <a:endParaRPr lang="en-US" sz="2800" dirty="0"/>
          </a:p>
        </p:txBody>
      </p:sp>
      <p:sp>
        <p:nvSpPr>
          <p:cNvPr id="5" name="Subtitle 4">
            <a:extLst>
              <a:ext uri="{FF2B5EF4-FFF2-40B4-BE49-F238E27FC236}">
                <a16:creationId xmlns:a16="http://schemas.microsoft.com/office/drawing/2014/main" id="{E0DB9D88-9963-482B-B907-C09FB61E06F7}"/>
              </a:ext>
            </a:extLst>
          </p:cNvPr>
          <p:cNvSpPr>
            <a:spLocks noGrp="1"/>
          </p:cNvSpPr>
          <p:nvPr>
            <p:ph type="subTitle" idx="1"/>
          </p:nvPr>
        </p:nvSpPr>
        <p:spPr>
          <a:xfrm>
            <a:off x="7813040" y="561463"/>
            <a:ext cx="3370134" cy="2446780"/>
          </a:xfrm>
        </p:spPr>
        <p:txBody>
          <a:bodyPr/>
          <a:lstStyle/>
          <a:p>
            <a:r>
              <a:rPr lang="en-US" sz="2800" b="1" dirty="0">
                <a:latin typeface="+mj-lt"/>
                <a:cs typeface="Times New Roman" panose="02020603050405020304" pitchFamily="18" charset="0"/>
              </a:rPr>
              <a:t>Team Members:</a:t>
            </a:r>
          </a:p>
          <a:p>
            <a:r>
              <a:rPr lang="en-US" sz="1600" dirty="0">
                <a:cs typeface="Times New Roman" panose="02020603050405020304" pitchFamily="18" charset="0"/>
              </a:rPr>
              <a:t>KAVIN.C</a:t>
            </a:r>
          </a:p>
          <a:p>
            <a:r>
              <a:rPr lang="en-US" sz="1600" dirty="0">
                <a:cs typeface="Times New Roman" panose="02020603050405020304" pitchFamily="18" charset="0"/>
              </a:rPr>
              <a:t>SANJHIV.A</a:t>
            </a:r>
          </a:p>
          <a:p>
            <a:r>
              <a:rPr lang="en-US" sz="1600" dirty="0">
                <a:cs typeface="Times New Roman" panose="02020603050405020304" pitchFamily="18" charset="0"/>
              </a:rPr>
              <a:t>MITHUN.N.S</a:t>
            </a:r>
          </a:p>
          <a:p>
            <a:r>
              <a:rPr lang="en-US" sz="1600" dirty="0">
                <a:cs typeface="Times New Roman" panose="02020603050405020304" pitchFamily="18" charset="0"/>
              </a:rPr>
              <a:t>RIMMON.S.R</a:t>
            </a:r>
          </a:p>
          <a:p>
            <a:r>
              <a:rPr lang="en-US" sz="1600" dirty="0">
                <a:cs typeface="Times New Roman" panose="02020603050405020304" pitchFamily="18" charset="0"/>
              </a:rPr>
              <a:t>BALASUBRAMANIAN .S</a:t>
            </a:r>
          </a:p>
          <a:p>
            <a:r>
              <a:rPr lang="en-US" sz="1600" dirty="0">
                <a:cs typeface="Times New Roman" panose="02020603050405020304" pitchFamily="18" charset="0"/>
              </a:rPr>
              <a:t>ABINESH.P</a:t>
            </a:r>
          </a:p>
        </p:txBody>
      </p:sp>
      <p:pic>
        <p:nvPicPr>
          <p:cNvPr id="9" name="Picture Placeholder 8">
            <a:extLst>
              <a:ext uri="{FF2B5EF4-FFF2-40B4-BE49-F238E27FC236}">
                <a16:creationId xmlns:a16="http://schemas.microsoft.com/office/drawing/2014/main" id="{BEFA5076-2CE8-6B94-C40F-508BB81F7BC2}"/>
              </a:ext>
            </a:extLst>
          </p:cNvPr>
          <p:cNvPicPr>
            <a:picLocks noGrp="1" noChangeAspect="1"/>
          </p:cNvPicPr>
          <p:nvPr>
            <p:ph type="pic" sz="quarter" idx="13"/>
          </p:nvPr>
        </p:nvPicPr>
        <p:blipFill>
          <a:blip r:embed="rId2"/>
          <a:srcRect t="32615" b="32615"/>
          <a:stretch>
            <a:fillRect/>
          </a:stretch>
        </p:blipFill>
        <p:spPr/>
      </p:pic>
    </p:spTree>
    <p:extLst>
      <p:ext uri="{BB962C8B-B14F-4D97-AF65-F5344CB8AC3E}">
        <p14:creationId xmlns:p14="http://schemas.microsoft.com/office/powerpoint/2010/main" val="4103437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DD697-8AB3-DAD3-696F-C3EDBABD8C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41A2873-A6CF-5DC7-353E-31A6E44C2263}"/>
              </a:ext>
            </a:extLst>
          </p:cNvPr>
          <p:cNvSpPr>
            <a:spLocks noGrp="1"/>
          </p:cNvSpPr>
          <p:nvPr>
            <p:ph type="ctrTitle"/>
          </p:nvPr>
        </p:nvSpPr>
        <p:spPr>
          <a:xfrm>
            <a:off x="622421" y="2365005"/>
            <a:ext cx="5581561" cy="1063995"/>
          </a:xfrm>
        </p:spPr>
        <p:txBody>
          <a:bodyPr>
            <a:normAutofit/>
          </a:bodyPr>
          <a:lstStyle/>
          <a:p>
            <a:r>
              <a:rPr lang="en-US" sz="2800" dirty="0"/>
              <a:t>Materials Required </a:t>
            </a:r>
          </a:p>
        </p:txBody>
      </p:sp>
      <p:pic>
        <p:nvPicPr>
          <p:cNvPr id="4" name="Picture 3">
            <a:extLst>
              <a:ext uri="{FF2B5EF4-FFF2-40B4-BE49-F238E27FC236}">
                <a16:creationId xmlns:a16="http://schemas.microsoft.com/office/drawing/2014/main" id="{0036E868-08B4-FE4C-7C86-DCE44C90DD24}"/>
              </a:ext>
            </a:extLst>
          </p:cNvPr>
          <p:cNvPicPr>
            <a:picLocks noChangeAspect="1"/>
          </p:cNvPicPr>
          <p:nvPr/>
        </p:nvPicPr>
        <p:blipFill>
          <a:blip r:embed="rId3"/>
          <a:stretch>
            <a:fillRect/>
          </a:stretch>
        </p:blipFill>
        <p:spPr>
          <a:xfrm>
            <a:off x="5019869" y="335901"/>
            <a:ext cx="5662127" cy="5831633"/>
          </a:xfrm>
          <a:prstGeom prst="rect">
            <a:avLst/>
          </a:prstGeom>
        </p:spPr>
      </p:pic>
    </p:spTree>
    <p:extLst>
      <p:ext uri="{BB962C8B-B14F-4D97-AF65-F5344CB8AC3E}">
        <p14:creationId xmlns:p14="http://schemas.microsoft.com/office/powerpoint/2010/main" val="324394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D27707A-0D74-4391-B40D-9DA61B878782}"/>
              </a:ext>
            </a:extLst>
          </p:cNvPr>
          <p:cNvSpPr>
            <a:spLocks noGrp="1"/>
          </p:cNvSpPr>
          <p:nvPr>
            <p:ph type="title"/>
          </p:nvPr>
        </p:nvSpPr>
        <p:spPr>
          <a:xfrm>
            <a:off x="1198182" y="559814"/>
            <a:ext cx="9795636" cy="1335662"/>
          </a:xfrm>
        </p:spPr>
        <p:txBody>
          <a:bodyPr/>
          <a:lstStyle/>
          <a:p>
            <a:r>
              <a:rPr lang="en-US" sz="2800" dirty="0"/>
              <a:t>Materials Required</a:t>
            </a:r>
          </a:p>
        </p:txBody>
      </p:sp>
      <p:sp>
        <p:nvSpPr>
          <p:cNvPr id="10" name="Content Placeholder 9">
            <a:extLst>
              <a:ext uri="{FF2B5EF4-FFF2-40B4-BE49-F238E27FC236}">
                <a16:creationId xmlns:a16="http://schemas.microsoft.com/office/drawing/2014/main" id="{5438B01A-F91F-4EF4-B5EE-178E2107B674}"/>
              </a:ext>
            </a:extLst>
          </p:cNvPr>
          <p:cNvSpPr>
            <a:spLocks noGrp="1"/>
          </p:cNvSpPr>
          <p:nvPr>
            <p:ph idx="1"/>
          </p:nvPr>
        </p:nvSpPr>
        <p:spPr>
          <a:xfrm>
            <a:off x="1195281" y="2717782"/>
            <a:ext cx="4745568" cy="3365605"/>
          </a:xfrm>
        </p:spPr>
        <p:txBody>
          <a:bodyPr>
            <a:normAutofit/>
          </a:bodyPr>
          <a:lstStyle/>
          <a:p>
            <a:pPr marL="287020" indent="-287020">
              <a:lnSpc>
                <a:spcPts val="1680"/>
              </a:lnSpc>
              <a:spcBef>
                <a:spcPts val="1520"/>
              </a:spcBef>
              <a:buSzPct val="114285"/>
              <a:buFont typeface="Wingdings"/>
              <a:buChar char=""/>
              <a:tabLst>
                <a:tab pos="287020" algn="l"/>
              </a:tabLst>
            </a:pPr>
            <a:r>
              <a:rPr lang="en-IN" sz="1600" dirty="0">
                <a:latin typeface="Arial MT"/>
                <a:cs typeface="Arial MT"/>
              </a:rPr>
              <a:t>Brushless Motors</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Drone Camera </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Propellers</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Servo Motor</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Drone Frame</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Drone Controller</a:t>
            </a:r>
          </a:p>
          <a:p>
            <a:endParaRPr lang="en-US" dirty="0"/>
          </a:p>
        </p:txBody>
      </p:sp>
      <p:sp>
        <p:nvSpPr>
          <p:cNvPr id="14" name="Date Placeholder 13">
            <a:extLst>
              <a:ext uri="{FF2B5EF4-FFF2-40B4-BE49-F238E27FC236}">
                <a16:creationId xmlns:a16="http://schemas.microsoft.com/office/drawing/2014/main" id="{63E92B43-024B-4B39-920E-B97F2752CB96}"/>
              </a:ext>
            </a:extLst>
          </p:cNvPr>
          <p:cNvSpPr>
            <a:spLocks noGrp="1"/>
          </p:cNvSpPr>
          <p:nvPr>
            <p:ph type="dt" sz="half" idx="10"/>
          </p:nvPr>
        </p:nvSpPr>
        <p:spPr>
          <a:xfrm>
            <a:off x="838200" y="6356350"/>
            <a:ext cx="2743200" cy="365125"/>
          </a:xfrm>
        </p:spPr>
        <p:txBody>
          <a:bodyPr/>
          <a:lstStyle/>
          <a:p>
            <a:r>
              <a:rPr lang="en-US" dirty="0"/>
              <a:t>23/10/2024</a:t>
            </a:r>
          </a:p>
        </p:txBody>
      </p:sp>
      <p:sp>
        <p:nvSpPr>
          <p:cNvPr id="15" name="Footer Placeholder 14">
            <a:extLst>
              <a:ext uri="{FF2B5EF4-FFF2-40B4-BE49-F238E27FC236}">
                <a16:creationId xmlns:a16="http://schemas.microsoft.com/office/drawing/2014/main" id="{7482F0E0-9FA4-418B-9E03-97825F3F0531}"/>
              </a:ext>
            </a:extLst>
          </p:cNvPr>
          <p:cNvSpPr>
            <a:spLocks noGrp="1"/>
          </p:cNvSpPr>
          <p:nvPr>
            <p:ph type="ftr" sz="quarter" idx="11"/>
          </p:nvPr>
        </p:nvSpPr>
        <p:spPr>
          <a:xfrm>
            <a:off x="4038600" y="6356350"/>
            <a:ext cx="4114800" cy="365125"/>
          </a:xfrm>
        </p:spPr>
        <p:txBody>
          <a:bodyPr/>
          <a:lstStyle/>
          <a:p>
            <a:r>
              <a:rPr lang="en-US" dirty="0"/>
              <a:t>FFUAV</a:t>
            </a:r>
          </a:p>
        </p:txBody>
      </p:sp>
      <p:sp>
        <p:nvSpPr>
          <p:cNvPr id="16" name="Slide Number Placeholder 15">
            <a:extLst>
              <a:ext uri="{FF2B5EF4-FFF2-40B4-BE49-F238E27FC236}">
                <a16:creationId xmlns:a16="http://schemas.microsoft.com/office/drawing/2014/main" id="{6BB72897-66FA-4F1E-944B-A635233E87C8}"/>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11</a:t>
            </a:fld>
            <a:endParaRPr lang="en-US" dirty="0"/>
          </a:p>
        </p:txBody>
      </p:sp>
      <p:sp>
        <p:nvSpPr>
          <p:cNvPr id="7" name="Content Placeholder 6">
            <a:extLst>
              <a:ext uri="{FF2B5EF4-FFF2-40B4-BE49-F238E27FC236}">
                <a16:creationId xmlns:a16="http://schemas.microsoft.com/office/drawing/2014/main" id="{1A63EE6C-8A39-3A01-9AEB-285C85A37478}"/>
              </a:ext>
            </a:extLst>
          </p:cNvPr>
          <p:cNvSpPr>
            <a:spLocks noGrp="1"/>
          </p:cNvSpPr>
          <p:nvPr>
            <p:ph idx="14"/>
          </p:nvPr>
        </p:nvSpPr>
        <p:spPr/>
        <p:txBody>
          <a:bodyPr/>
          <a:lstStyle/>
          <a:p>
            <a:pPr marL="287020" indent="-287020">
              <a:lnSpc>
                <a:spcPts val="1680"/>
              </a:lnSpc>
              <a:spcBef>
                <a:spcPts val="1520"/>
              </a:spcBef>
              <a:buSzPct val="114285"/>
              <a:buFont typeface="Wingdings"/>
              <a:buChar char=""/>
              <a:tabLst>
                <a:tab pos="287020" algn="l"/>
              </a:tabLst>
            </a:pPr>
            <a:r>
              <a:rPr lang="en-IN" sz="1600" dirty="0">
                <a:latin typeface="Arial MT"/>
                <a:cs typeface="Arial MT"/>
              </a:rPr>
              <a:t>Transmitter </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Remote</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Drone Receivers</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Gripper Arms</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Gripper Base Frame</a:t>
            </a:r>
          </a:p>
          <a:p>
            <a:pPr marL="287020" indent="-287020">
              <a:lnSpc>
                <a:spcPts val="1680"/>
              </a:lnSpc>
              <a:spcBef>
                <a:spcPts val="1520"/>
              </a:spcBef>
              <a:buSzPct val="114285"/>
              <a:buFont typeface="Wingdings"/>
              <a:buChar char=""/>
              <a:tabLst>
                <a:tab pos="287020" algn="l"/>
              </a:tabLst>
            </a:pPr>
            <a:r>
              <a:rPr lang="en-IN" sz="1600" dirty="0">
                <a:latin typeface="Arial MT"/>
                <a:cs typeface="Arial MT"/>
              </a:rPr>
              <a:t>Supporting Frame Fire Extinguisher Ball (AFO) Landing Gear Mounts and Joint Screws and Bolts</a:t>
            </a:r>
          </a:p>
          <a:p>
            <a:endParaRPr lang="en-IN" dirty="0"/>
          </a:p>
        </p:txBody>
      </p:sp>
    </p:spTree>
    <p:extLst>
      <p:ext uri="{BB962C8B-B14F-4D97-AF65-F5344CB8AC3E}">
        <p14:creationId xmlns:p14="http://schemas.microsoft.com/office/powerpoint/2010/main" val="254120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00E1C-8D6B-B9CE-55CA-4DC6E36BDAC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A36ECF-56AA-932A-E383-178E61F5ABD7}"/>
              </a:ext>
            </a:extLst>
          </p:cNvPr>
          <p:cNvSpPr>
            <a:spLocks noGrp="1"/>
          </p:cNvSpPr>
          <p:nvPr>
            <p:ph type="ctrTitle"/>
          </p:nvPr>
        </p:nvSpPr>
        <p:spPr>
          <a:xfrm>
            <a:off x="622421" y="2365005"/>
            <a:ext cx="5581561" cy="1063995"/>
          </a:xfrm>
        </p:spPr>
        <p:txBody>
          <a:bodyPr>
            <a:normAutofit/>
          </a:bodyPr>
          <a:lstStyle/>
          <a:p>
            <a:r>
              <a:rPr lang="en-US" sz="2800"/>
              <a:t> Challenges </a:t>
            </a:r>
            <a:endParaRPr lang="en-US" sz="2800" dirty="0"/>
          </a:p>
        </p:txBody>
      </p:sp>
      <p:pic>
        <p:nvPicPr>
          <p:cNvPr id="4" name="Picture 3">
            <a:extLst>
              <a:ext uri="{FF2B5EF4-FFF2-40B4-BE49-F238E27FC236}">
                <a16:creationId xmlns:a16="http://schemas.microsoft.com/office/drawing/2014/main" id="{F821EF14-1BE7-90F6-8336-822ABE5BDA5F}"/>
              </a:ext>
            </a:extLst>
          </p:cNvPr>
          <p:cNvPicPr>
            <a:picLocks noChangeAspect="1"/>
          </p:cNvPicPr>
          <p:nvPr/>
        </p:nvPicPr>
        <p:blipFill>
          <a:blip r:embed="rId3"/>
          <a:stretch>
            <a:fillRect/>
          </a:stretch>
        </p:blipFill>
        <p:spPr>
          <a:xfrm>
            <a:off x="5424495" y="681134"/>
            <a:ext cx="5428861" cy="5495731"/>
          </a:xfrm>
          <a:prstGeom prst="rect">
            <a:avLst/>
          </a:prstGeom>
        </p:spPr>
      </p:pic>
    </p:spTree>
    <p:extLst>
      <p:ext uri="{BB962C8B-B14F-4D97-AF65-F5344CB8AC3E}">
        <p14:creationId xmlns:p14="http://schemas.microsoft.com/office/powerpoint/2010/main" val="2545201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558C5-007B-031E-46F7-BF2E228F74E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10D74CB-B482-87E0-6DB2-44901E46CFCC}"/>
              </a:ext>
            </a:extLst>
          </p:cNvPr>
          <p:cNvSpPr>
            <a:spLocks noGrp="1"/>
          </p:cNvSpPr>
          <p:nvPr>
            <p:ph type="title"/>
          </p:nvPr>
        </p:nvSpPr>
        <p:spPr>
          <a:xfrm>
            <a:off x="1198182" y="559814"/>
            <a:ext cx="9795636" cy="1335662"/>
          </a:xfrm>
        </p:spPr>
        <p:txBody>
          <a:bodyPr/>
          <a:lstStyle/>
          <a:p>
            <a:r>
              <a:rPr lang="en-US" sz="2800" dirty="0"/>
              <a:t>Challenges</a:t>
            </a:r>
          </a:p>
        </p:txBody>
      </p:sp>
      <p:sp>
        <p:nvSpPr>
          <p:cNvPr id="10" name="Content Placeholder 9">
            <a:extLst>
              <a:ext uri="{FF2B5EF4-FFF2-40B4-BE49-F238E27FC236}">
                <a16:creationId xmlns:a16="http://schemas.microsoft.com/office/drawing/2014/main" id="{245FC1CA-A65C-1911-897A-5A0CF4F42C13}"/>
              </a:ext>
            </a:extLst>
          </p:cNvPr>
          <p:cNvSpPr>
            <a:spLocks noGrp="1"/>
          </p:cNvSpPr>
          <p:nvPr>
            <p:ph idx="1"/>
          </p:nvPr>
        </p:nvSpPr>
        <p:spPr>
          <a:xfrm>
            <a:off x="1202928" y="1278861"/>
            <a:ext cx="3891586" cy="803558"/>
          </a:xfrm>
        </p:spPr>
        <p:txBody>
          <a:bodyPr>
            <a:normAutofit/>
          </a:bodyPr>
          <a:lstStyle/>
          <a:p>
            <a:pPr marL="0" indent="0">
              <a:lnSpc>
                <a:spcPts val="1680"/>
              </a:lnSpc>
              <a:spcBef>
                <a:spcPts val="1520"/>
              </a:spcBef>
              <a:buSzPct val="114285"/>
              <a:buNone/>
              <a:tabLst>
                <a:tab pos="287020" algn="l"/>
              </a:tabLst>
            </a:pPr>
            <a:endParaRPr lang="en-IN" sz="1600" dirty="0">
              <a:latin typeface="Arial MT"/>
              <a:cs typeface="Arial MT"/>
            </a:endParaRPr>
          </a:p>
          <a:p>
            <a:pPr marL="0" indent="0">
              <a:buNone/>
            </a:pPr>
            <a:r>
              <a:rPr lang="en-US" sz="1600" dirty="0"/>
              <a:t>Last idea (prediction) :</a:t>
            </a:r>
          </a:p>
          <a:p>
            <a:endParaRPr lang="en-US" dirty="0"/>
          </a:p>
        </p:txBody>
      </p:sp>
      <p:sp>
        <p:nvSpPr>
          <p:cNvPr id="14" name="Date Placeholder 13">
            <a:extLst>
              <a:ext uri="{FF2B5EF4-FFF2-40B4-BE49-F238E27FC236}">
                <a16:creationId xmlns:a16="http://schemas.microsoft.com/office/drawing/2014/main" id="{4675B1C5-8837-75B9-27A9-3BBF880E0620}"/>
              </a:ext>
            </a:extLst>
          </p:cNvPr>
          <p:cNvSpPr>
            <a:spLocks noGrp="1"/>
          </p:cNvSpPr>
          <p:nvPr>
            <p:ph type="dt" sz="half" idx="10"/>
          </p:nvPr>
        </p:nvSpPr>
        <p:spPr>
          <a:xfrm>
            <a:off x="838200" y="6356350"/>
            <a:ext cx="2743200" cy="365125"/>
          </a:xfrm>
        </p:spPr>
        <p:txBody>
          <a:bodyPr/>
          <a:lstStyle/>
          <a:p>
            <a:r>
              <a:rPr lang="en-US" dirty="0"/>
              <a:t>23/10/2024</a:t>
            </a:r>
          </a:p>
        </p:txBody>
      </p:sp>
      <p:sp>
        <p:nvSpPr>
          <p:cNvPr id="15" name="Footer Placeholder 14">
            <a:extLst>
              <a:ext uri="{FF2B5EF4-FFF2-40B4-BE49-F238E27FC236}">
                <a16:creationId xmlns:a16="http://schemas.microsoft.com/office/drawing/2014/main" id="{C53E6E90-6EC1-AED8-E131-DE118747483A}"/>
              </a:ext>
            </a:extLst>
          </p:cNvPr>
          <p:cNvSpPr>
            <a:spLocks noGrp="1"/>
          </p:cNvSpPr>
          <p:nvPr>
            <p:ph type="ftr" sz="quarter" idx="11"/>
          </p:nvPr>
        </p:nvSpPr>
        <p:spPr>
          <a:xfrm>
            <a:off x="4038600" y="6356350"/>
            <a:ext cx="4114800" cy="365125"/>
          </a:xfrm>
        </p:spPr>
        <p:txBody>
          <a:bodyPr/>
          <a:lstStyle/>
          <a:p>
            <a:r>
              <a:rPr lang="en-US" dirty="0"/>
              <a:t>FFUAV</a:t>
            </a:r>
          </a:p>
        </p:txBody>
      </p:sp>
      <p:sp>
        <p:nvSpPr>
          <p:cNvPr id="16" name="Slide Number Placeholder 15">
            <a:extLst>
              <a:ext uri="{FF2B5EF4-FFF2-40B4-BE49-F238E27FC236}">
                <a16:creationId xmlns:a16="http://schemas.microsoft.com/office/drawing/2014/main" id="{5D223600-7045-1020-F532-BC16194CCC3E}"/>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13</a:t>
            </a:fld>
            <a:endParaRPr lang="en-US" dirty="0"/>
          </a:p>
        </p:txBody>
      </p:sp>
      <p:sp>
        <p:nvSpPr>
          <p:cNvPr id="7" name="Content Placeholder 6">
            <a:extLst>
              <a:ext uri="{FF2B5EF4-FFF2-40B4-BE49-F238E27FC236}">
                <a16:creationId xmlns:a16="http://schemas.microsoft.com/office/drawing/2014/main" id="{152F8B90-20D0-B00F-D187-262F57CB9178}"/>
              </a:ext>
            </a:extLst>
          </p:cNvPr>
          <p:cNvSpPr>
            <a:spLocks noGrp="1"/>
          </p:cNvSpPr>
          <p:nvPr>
            <p:ph idx="14"/>
          </p:nvPr>
        </p:nvSpPr>
        <p:spPr>
          <a:xfrm>
            <a:off x="6096000" y="1746198"/>
            <a:ext cx="4745568" cy="558464"/>
          </a:xfrm>
        </p:spPr>
        <p:txBody>
          <a:bodyPr/>
          <a:lstStyle/>
          <a:p>
            <a:pPr marL="0" indent="0">
              <a:lnSpc>
                <a:spcPts val="1680"/>
              </a:lnSpc>
              <a:spcBef>
                <a:spcPts val="1520"/>
              </a:spcBef>
              <a:buSzPct val="114285"/>
              <a:buNone/>
              <a:tabLst>
                <a:tab pos="287020" algn="l"/>
              </a:tabLst>
            </a:pPr>
            <a:r>
              <a:rPr lang="en-US" sz="1600" dirty="0"/>
              <a:t>New  idea :</a:t>
            </a:r>
          </a:p>
          <a:p>
            <a:pPr marL="287020" indent="-287020">
              <a:lnSpc>
                <a:spcPts val="1680"/>
              </a:lnSpc>
              <a:spcBef>
                <a:spcPts val="1520"/>
              </a:spcBef>
              <a:buSzPct val="114285"/>
              <a:buFont typeface="Wingdings"/>
              <a:buChar char=""/>
              <a:tabLst>
                <a:tab pos="287020" algn="l"/>
              </a:tabLst>
            </a:pPr>
            <a:endParaRPr lang="en-IN" sz="1600" dirty="0">
              <a:latin typeface="Arial MT"/>
              <a:cs typeface="Arial MT"/>
            </a:endParaRPr>
          </a:p>
        </p:txBody>
      </p:sp>
      <p:pic>
        <p:nvPicPr>
          <p:cNvPr id="5" name="Picture 4">
            <a:extLst>
              <a:ext uri="{FF2B5EF4-FFF2-40B4-BE49-F238E27FC236}">
                <a16:creationId xmlns:a16="http://schemas.microsoft.com/office/drawing/2014/main" id="{6E245F7C-AE2A-28C9-E636-2C9CD2B7FAD0}"/>
              </a:ext>
            </a:extLst>
          </p:cNvPr>
          <p:cNvPicPr>
            <a:picLocks noChangeAspect="1"/>
          </p:cNvPicPr>
          <p:nvPr/>
        </p:nvPicPr>
        <p:blipFill>
          <a:blip r:embed="rId3"/>
          <a:stretch>
            <a:fillRect/>
          </a:stretch>
        </p:blipFill>
        <p:spPr>
          <a:xfrm>
            <a:off x="330928" y="2098081"/>
            <a:ext cx="4420217" cy="4258269"/>
          </a:xfrm>
          <a:prstGeom prst="rect">
            <a:avLst/>
          </a:prstGeom>
        </p:spPr>
      </p:pic>
      <p:pic>
        <p:nvPicPr>
          <p:cNvPr id="8" name="Picture 7">
            <a:extLst>
              <a:ext uri="{FF2B5EF4-FFF2-40B4-BE49-F238E27FC236}">
                <a16:creationId xmlns:a16="http://schemas.microsoft.com/office/drawing/2014/main" id="{DA46A434-3156-FA57-86BE-34A91B981740}"/>
              </a:ext>
            </a:extLst>
          </p:cNvPr>
          <p:cNvPicPr>
            <a:picLocks noChangeAspect="1"/>
          </p:cNvPicPr>
          <p:nvPr/>
        </p:nvPicPr>
        <p:blipFill>
          <a:blip r:embed="rId4"/>
          <a:stretch>
            <a:fillRect/>
          </a:stretch>
        </p:blipFill>
        <p:spPr>
          <a:xfrm>
            <a:off x="5752631" y="2270029"/>
            <a:ext cx="3027475" cy="2053644"/>
          </a:xfrm>
          <a:prstGeom prst="rect">
            <a:avLst/>
          </a:prstGeom>
        </p:spPr>
      </p:pic>
      <p:pic>
        <p:nvPicPr>
          <p:cNvPr id="12" name="Picture 11">
            <a:extLst>
              <a:ext uri="{FF2B5EF4-FFF2-40B4-BE49-F238E27FC236}">
                <a16:creationId xmlns:a16="http://schemas.microsoft.com/office/drawing/2014/main" id="{933427C5-BEB3-429A-36CA-C10DB62783F9}"/>
              </a:ext>
            </a:extLst>
          </p:cNvPr>
          <p:cNvPicPr>
            <a:picLocks noChangeAspect="1"/>
          </p:cNvPicPr>
          <p:nvPr/>
        </p:nvPicPr>
        <p:blipFill>
          <a:blip r:embed="rId5"/>
          <a:stretch>
            <a:fillRect/>
          </a:stretch>
        </p:blipFill>
        <p:spPr>
          <a:xfrm>
            <a:off x="8468784" y="4485268"/>
            <a:ext cx="3027475" cy="2053644"/>
          </a:xfrm>
          <a:prstGeom prst="rect">
            <a:avLst/>
          </a:prstGeom>
        </p:spPr>
      </p:pic>
    </p:spTree>
    <p:extLst>
      <p:ext uri="{BB962C8B-B14F-4D97-AF65-F5344CB8AC3E}">
        <p14:creationId xmlns:p14="http://schemas.microsoft.com/office/powerpoint/2010/main" val="1465589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5C456-EF62-1AC7-2754-146960E459A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B1333EB-175E-46FF-2789-C9C511603CBD}"/>
              </a:ext>
            </a:extLst>
          </p:cNvPr>
          <p:cNvSpPr>
            <a:spLocks noGrp="1"/>
          </p:cNvSpPr>
          <p:nvPr>
            <p:ph type="ctrTitle"/>
          </p:nvPr>
        </p:nvSpPr>
        <p:spPr>
          <a:xfrm>
            <a:off x="622421" y="2365005"/>
            <a:ext cx="5581561" cy="1063995"/>
          </a:xfrm>
        </p:spPr>
        <p:txBody>
          <a:bodyPr>
            <a:normAutofit/>
          </a:bodyPr>
          <a:lstStyle/>
          <a:p>
            <a:r>
              <a:rPr lang="en-US" sz="2800" dirty="0"/>
              <a:t> Uniqueness in our idea </a:t>
            </a:r>
          </a:p>
        </p:txBody>
      </p:sp>
      <p:pic>
        <p:nvPicPr>
          <p:cNvPr id="4" name="Picture 3">
            <a:extLst>
              <a:ext uri="{FF2B5EF4-FFF2-40B4-BE49-F238E27FC236}">
                <a16:creationId xmlns:a16="http://schemas.microsoft.com/office/drawing/2014/main" id="{E3B7A2E7-32A3-E290-FAFA-CAF7E6359EAC}"/>
              </a:ext>
            </a:extLst>
          </p:cNvPr>
          <p:cNvPicPr>
            <a:picLocks noChangeAspect="1"/>
          </p:cNvPicPr>
          <p:nvPr/>
        </p:nvPicPr>
        <p:blipFill>
          <a:blip r:embed="rId3"/>
          <a:srcRect/>
          <a:stretch/>
        </p:blipFill>
        <p:spPr>
          <a:xfrm>
            <a:off x="5424495" y="714569"/>
            <a:ext cx="5428861" cy="5428861"/>
          </a:xfrm>
          <a:prstGeom prst="rect">
            <a:avLst/>
          </a:prstGeom>
        </p:spPr>
      </p:pic>
    </p:spTree>
    <p:extLst>
      <p:ext uri="{BB962C8B-B14F-4D97-AF65-F5344CB8AC3E}">
        <p14:creationId xmlns:p14="http://schemas.microsoft.com/office/powerpoint/2010/main" val="16111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2C7D812-0771-4D00-92C7-CB0E83EE75A5}"/>
              </a:ext>
            </a:extLst>
          </p:cNvPr>
          <p:cNvSpPr>
            <a:spLocks noGrp="1"/>
          </p:cNvSpPr>
          <p:nvPr>
            <p:ph type="title"/>
          </p:nvPr>
        </p:nvSpPr>
        <p:spPr>
          <a:xfrm>
            <a:off x="1185756" y="1623504"/>
            <a:ext cx="4987809" cy="1664573"/>
          </a:xfrm>
        </p:spPr>
        <p:txBody>
          <a:bodyPr/>
          <a:lstStyle/>
          <a:p>
            <a:r>
              <a:rPr lang="en-US" sz="2800" dirty="0"/>
              <a:t>Unique research:</a:t>
            </a:r>
          </a:p>
        </p:txBody>
      </p:sp>
      <p:sp>
        <p:nvSpPr>
          <p:cNvPr id="13" name="Content Placeholder 12">
            <a:extLst>
              <a:ext uri="{FF2B5EF4-FFF2-40B4-BE49-F238E27FC236}">
                <a16:creationId xmlns:a16="http://schemas.microsoft.com/office/drawing/2014/main" id="{02338824-BECA-4FA6-8497-F1FDE9B960EF}"/>
              </a:ext>
            </a:extLst>
          </p:cNvPr>
          <p:cNvSpPr>
            <a:spLocks noGrp="1"/>
          </p:cNvSpPr>
          <p:nvPr>
            <p:ph idx="1"/>
          </p:nvPr>
        </p:nvSpPr>
        <p:spPr>
          <a:xfrm>
            <a:off x="1185756" y="2384474"/>
            <a:ext cx="4987488" cy="3728613"/>
          </a:xfrm>
        </p:spPr>
        <p:txBody>
          <a:bodyPr>
            <a:normAutofit/>
          </a:bodyPr>
          <a:lstStyle/>
          <a:p>
            <a:r>
              <a:rPr lang="en-US" dirty="0"/>
              <a:t>We are going on with the research of combining the function of gripper and also the gas shooter (multi –</a:t>
            </a:r>
            <a:r>
              <a:rPr lang="en-US"/>
              <a:t>purpose drone), </a:t>
            </a:r>
            <a:r>
              <a:rPr lang="en-US" dirty="0"/>
              <a:t>for that we requested fund of </a:t>
            </a:r>
            <a:r>
              <a:rPr lang="en-US"/>
              <a:t>Rs./-</a:t>
            </a:r>
            <a:r>
              <a:rPr lang="en-US" dirty="0"/>
              <a:t>70 – 80,000 which will be very useful for developing our project</a:t>
            </a:r>
          </a:p>
        </p:txBody>
      </p:sp>
      <p:pic>
        <p:nvPicPr>
          <p:cNvPr id="26" name="Picture Placeholder 25" descr="Close up of large chain links">
            <a:extLst>
              <a:ext uri="{FF2B5EF4-FFF2-40B4-BE49-F238E27FC236}">
                <a16:creationId xmlns:a16="http://schemas.microsoft.com/office/drawing/2014/main" id="{BA2BB443-534E-40FE-9FA6-A8C4647FF1B7}"/>
              </a:ext>
            </a:extLst>
          </p:cNvPr>
          <p:cNvPicPr>
            <a:picLocks noGrp="1" noChangeAspect="1"/>
          </p:cNvPicPr>
          <p:nvPr>
            <p:ph type="pic" sz="quarter" idx="13"/>
          </p:nvPr>
        </p:nvPicPr>
        <p:blipFill rotWithShape="1">
          <a:blip r:embed="rId2"/>
          <a:srcRect l="12512" r="12512"/>
          <a:stretch/>
        </p:blipFill>
        <p:spPr>
          <a:xfrm>
            <a:off x="6508749" y="862806"/>
            <a:ext cx="5132388" cy="5132388"/>
          </a:xfrm>
        </p:spPr>
      </p:pic>
      <p:sp>
        <p:nvSpPr>
          <p:cNvPr id="5" name="Date Placeholder 4">
            <a:extLst>
              <a:ext uri="{FF2B5EF4-FFF2-40B4-BE49-F238E27FC236}">
                <a16:creationId xmlns:a16="http://schemas.microsoft.com/office/drawing/2014/main" id="{5BDB33AD-D6DF-4C4B-B702-F6B80BA57336}"/>
              </a:ext>
            </a:extLst>
          </p:cNvPr>
          <p:cNvSpPr>
            <a:spLocks noGrp="1"/>
          </p:cNvSpPr>
          <p:nvPr>
            <p:ph type="dt" sz="half" idx="10"/>
          </p:nvPr>
        </p:nvSpPr>
        <p:spPr>
          <a:xfrm>
            <a:off x="838200" y="6356350"/>
            <a:ext cx="2743200" cy="365125"/>
          </a:xfrm>
        </p:spPr>
        <p:txBody>
          <a:bodyPr/>
          <a:lstStyle/>
          <a:p>
            <a:r>
              <a:rPr lang="en-US" dirty="0"/>
              <a:t>23/10/2024</a:t>
            </a:r>
          </a:p>
        </p:txBody>
      </p:sp>
      <p:sp>
        <p:nvSpPr>
          <p:cNvPr id="6" name="Footer Placeholder 5">
            <a:extLst>
              <a:ext uri="{FF2B5EF4-FFF2-40B4-BE49-F238E27FC236}">
                <a16:creationId xmlns:a16="http://schemas.microsoft.com/office/drawing/2014/main" id="{E8CCD21D-4248-452B-8F33-0CCBF2C50FEE}"/>
              </a:ext>
            </a:extLst>
          </p:cNvPr>
          <p:cNvSpPr>
            <a:spLocks noGrp="1"/>
          </p:cNvSpPr>
          <p:nvPr>
            <p:ph type="ftr" sz="quarter" idx="11"/>
          </p:nvPr>
        </p:nvSpPr>
        <p:spPr>
          <a:xfrm>
            <a:off x="4038600" y="6356350"/>
            <a:ext cx="4114800" cy="365125"/>
          </a:xfrm>
        </p:spPr>
        <p:txBody>
          <a:bodyPr/>
          <a:lstStyle/>
          <a:p>
            <a:r>
              <a:rPr lang="en-US" dirty="0"/>
              <a:t>FFUAV</a:t>
            </a:r>
          </a:p>
        </p:txBody>
      </p:sp>
      <p:sp>
        <p:nvSpPr>
          <p:cNvPr id="7" name="Slide Number Placeholder 6">
            <a:extLst>
              <a:ext uri="{FF2B5EF4-FFF2-40B4-BE49-F238E27FC236}">
                <a16:creationId xmlns:a16="http://schemas.microsoft.com/office/drawing/2014/main" id="{00959A09-3D6B-4D8D-AB3E-BB106DC088E2}"/>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15</a:t>
            </a:fld>
            <a:endParaRPr lang="en-US" dirty="0"/>
          </a:p>
        </p:txBody>
      </p:sp>
    </p:spTree>
    <p:extLst>
      <p:ext uri="{BB962C8B-B14F-4D97-AF65-F5344CB8AC3E}">
        <p14:creationId xmlns:p14="http://schemas.microsoft.com/office/powerpoint/2010/main" val="83223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B2CD-CD71-0DEB-8B9B-A443B51D600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E556588-05EF-693B-1C89-E963A9362A6B}"/>
              </a:ext>
            </a:extLst>
          </p:cNvPr>
          <p:cNvSpPr>
            <a:spLocks noGrp="1"/>
          </p:cNvSpPr>
          <p:nvPr>
            <p:ph type="ctrTitle"/>
          </p:nvPr>
        </p:nvSpPr>
        <p:spPr>
          <a:xfrm>
            <a:off x="622421" y="2365005"/>
            <a:ext cx="5581561" cy="1063995"/>
          </a:xfrm>
        </p:spPr>
        <p:txBody>
          <a:bodyPr>
            <a:normAutofit/>
          </a:bodyPr>
          <a:lstStyle/>
          <a:p>
            <a:r>
              <a:rPr lang="en-US" sz="2800" dirty="0"/>
              <a:t> Future upgrades </a:t>
            </a:r>
          </a:p>
        </p:txBody>
      </p:sp>
      <p:pic>
        <p:nvPicPr>
          <p:cNvPr id="4" name="Picture 3">
            <a:extLst>
              <a:ext uri="{FF2B5EF4-FFF2-40B4-BE49-F238E27FC236}">
                <a16:creationId xmlns:a16="http://schemas.microsoft.com/office/drawing/2014/main" id="{4447663D-4A90-8E81-6AF0-C23313883E46}"/>
              </a:ext>
            </a:extLst>
          </p:cNvPr>
          <p:cNvPicPr>
            <a:picLocks noChangeAspect="1"/>
          </p:cNvPicPr>
          <p:nvPr/>
        </p:nvPicPr>
        <p:blipFill>
          <a:blip r:embed="rId3"/>
          <a:srcRect/>
          <a:stretch/>
        </p:blipFill>
        <p:spPr>
          <a:xfrm>
            <a:off x="5424495" y="714569"/>
            <a:ext cx="5428861" cy="5428861"/>
          </a:xfrm>
          <a:prstGeom prst="rect">
            <a:avLst/>
          </a:prstGeom>
        </p:spPr>
      </p:pic>
    </p:spTree>
    <p:extLst>
      <p:ext uri="{BB962C8B-B14F-4D97-AF65-F5344CB8AC3E}">
        <p14:creationId xmlns:p14="http://schemas.microsoft.com/office/powerpoint/2010/main" val="1528219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4A6E-A1AC-2809-3B1B-C82841160C76}"/>
            </a:ext>
          </a:extLst>
        </p:cNvPr>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DF9646B0-349A-4868-7122-3E0148508947}"/>
              </a:ext>
            </a:extLst>
          </p:cNvPr>
          <p:cNvSpPr>
            <a:spLocks noGrp="1"/>
          </p:cNvSpPr>
          <p:nvPr>
            <p:ph idx="1"/>
          </p:nvPr>
        </p:nvSpPr>
        <p:spPr>
          <a:xfrm>
            <a:off x="1185756" y="2384474"/>
            <a:ext cx="4987488" cy="3728613"/>
          </a:xfrm>
        </p:spPr>
        <p:txBody>
          <a:bodyPr>
            <a:normAutofit/>
          </a:bodyPr>
          <a:lstStyle/>
          <a:p>
            <a:r>
              <a:rPr lang="en-US" dirty="0"/>
              <a:t>We are also developing a website for our product to be known, we are yet to install camera, thermal sensor , a tracker system, ….</a:t>
            </a:r>
            <a:r>
              <a:rPr lang="en-US" dirty="0" err="1"/>
              <a:t>etc</a:t>
            </a:r>
            <a:endParaRPr lang="en-US" dirty="0"/>
          </a:p>
        </p:txBody>
      </p:sp>
      <p:pic>
        <p:nvPicPr>
          <p:cNvPr id="26" name="Picture Placeholder 25" descr="Close up of large chain links">
            <a:extLst>
              <a:ext uri="{FF2B5EF4-FFF2-40B4-BE49-F238E27FC236}">
                <a16:creationId xmlns:a16="http://schemas.microsoft.com/office/drawing/2014/main" id="{7FD5E202-849F-73D1-3FC1-705D47693ED5}"/>
              </a:ext>
            </a:extLst>
          </p:cNvPr>
          <p:cNvPicPr>
            <a:picLocks noGrp="1" noChangeAspect="1"/>
          </p:cNvPicPr>
          <p:nvPr>
            <p:ph type="pic" sz="quarter" idx="13"/>
          </p:nvPr>
        </p:nvPicPr>
        <p:blipFill rotWithShape="1">
          <a:blip r:embed="rId2"/>
          <a:srcRect l="12512" r="12512"/>
          <a:stretch/>
        </p:blipFill>
        <p:spPr>
          <a:xfrm>
            <a:off x="6508749" y="862806"/>
            <a:ext cx="5132388" cy="5132388"/>
          </a:xfrm>
        </p:spPr>
      </p:pic>
      <p:sp>
        <p:nvSpPr>
          <p:cNvPr id="5" name="Date Placeholder 4">
            <a:extLst>
              <a:ext uri="{FF2B5EF4-FFF2-40B4-BE49-F238E27FC236}">
                <a16:creationId xmlns:a16="http://schemas.microsoft.com/office/drawing/2014/main" id="{6383CA38-1FA1-2858-5377-0E8234BA21A7}"/>
              </a:ext>
            </a:extLst>
          </p:cNvPr>
          <p:cNvSpPr>
            <a:spLocks noGrp="1"/>
          </p:cNvSpPr>
          <p:nvPr>
            <p:ph type="dt" sz="half" idx="10"/>
          </p:nvPr>
        </p:nvSpPr>
        <p:spPr>
          <a:xfrm>
            <a:off x="838200" y="6356350"/>
            <a:ext cx="2743200" cy="365125"/>
          </a:xfrm>
        </p:spPr>
        <p:txBody>
          <a:bodyPr/>
          <a:lstStyle/>
          <a:p>
            <a:r>
              <a:rPr lang="en-US" dirty="0"/>
              <a:t>23/10/2024</a:t>
            </a:r>
          </a:p>
        </p:txBody>
      </p:sp>
      <p:sp>
        <p:nvSpPr>
          <p:cNvPr id="6" name="Footer Placeholder 5">
            <a:extLst>
              <a:ext uri="{FF2B5EF4-FFF2-40B4-BE49-F238E27FC236}">
                <a16:creationId xmlns:a16="http://schemas.microsoft.com/office/drawing/2014/main" id="{19EDBAF9-677B-56E3-B743-3F9F0263B4BB}"/>
              </a:ext>
            </a:extLst>
          </p:cNvPr>
          <p:cNvSpPr>
            <a:spLocks noGrp="1"/>
          </p:cNvSpPr>
          <p:nvPr>
            <p:ph type="ftr" sz="quarter" idx="11"/>
          </p:nvPr>
        </p:nvSpPr>
        <p:spPr>
          <a:xfrm>
            <a:off x="4038600" y="6356350"/>
            <a:ext cx="4114800" cy="365125"/>
          </a:xfrm>
        </p:spPr>
        <p:txBody>
          <a:bodyPr/>
          <a:lstStyle/>
          <a:p>
            <a:r>
              <a:rPr lang="en-US" dirty="0"/>
              <a:t>FFUAV</a:t>
            </a:r>
          </a:p>
        </p:txBody>
      </p:sp>
      <p:sp>
        <p:nvSpPr>
          <p:cNvPr id="7" name="Slide Number Placeholder 6">
            <a:extLst>
              <a:ext uri="{FF2B5EF4-FFF2-40B4-BE49-F238E27FC236}">
                <a16:creationId xmlns:a16="http://schemas.microsoft.com/office/drawing/2014/main" id="{0C08C7C6-1C02-8182-C90E-FE26F33A198B}"/>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17</a:t>
            </a:fld>
            <a:endParaRPr lang="en-US" dirty="0"/>
          </a:p>
        </p:txBody>
      </p:sp>
      <p:sp>
        <p:nvSpPr>
          <p:cNvPr id="3" name="Title 5">
            <a:extLst>
              <a:ext uri="{FF2B5EF4-FFF2-40B4-BE49-F238E27FC236}">
                <a16:creationId xmlns:a16="http://schemas.microsoft.com/office/drawing/2014/main" id="{48B9F714-D78B-7AE5-0D07-89CC7E390C24}"/>
              </a:ext>
            </a:extLst>
          </p:cNvPr>
          <p:cNvSpPr>
            <a:spLocks noGrp="1"/>
          </p:cNvSpPr>
          <p:nvPr>
            <p:ph type="title"/>
          </p:nvPr>
        </p:nvSpPr>
        <p:spPr>
          <a:xfrm>
            <a:off x="1185863" y="1624013"/>
            <a:ext cx="4636439" cy="760461"/>
          </a:xfrm>
        </p:spPr>
        <p:txBody>
          <a:bodyPr>
            <a:normAutofit/>
          </a:bodyPr>
          <a:lstStyle/>
          <a:p>
            <a:r>
              <a:rPr lang="en-US" sz="2800" dirty="0"/>
              <a:t> Future upgrades </a:t>
            </a:r>
          </a:p>
        </p:txBody>
      </p:sp>
    </p:spTree>
    <p:extLst>
      <p:ext uri="{BB962C8B-B14F-4D97-AF65-F5344CB8AC3E}">
        <p14:creationId xmlns:p14="http://schemas.microsoft.com/office/powerpoint/2010/main" val="867460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F9B1D76-03F2-436A-9708-6B223EA28E13}"/>
              </a:ext>
            </a:extLst>
          </p:cNvPr>
          <p:cNvSpPr>
            <a:spLocks noGrp="1"/>
          </p:cNvSpPr>
          <p:nvPr>
            <p:ph type="ctrTitle"/>
          </p:nvPr>
        </p:nvSpPr>
        <p:spPr>
          <a:xfrm>
            <a:off x="1658748" y="328957"/>
            <a:ext cx="5996628" cy="2226076"/>
          </a:xfrm>
        </p:spPr>
        <p:txBody>
          <a:bodyPr>
            <a:normAutofit/>
          </a:bodyPr>
          <a:lstStyle/>
          <a:p>
            <a:r>
              <a:rPr lang="en-US" sz="2800" dirty="0"/>
              <a:t>Thank You</a:t>
            </a:r>
          </a:p>
        </p:txBody>
      </p:sp>
      <p:sp>
        <p:nvSpPr>
          <p:cNvPr id="5" name="Date Placeholder 4">
            <a:extLst>
              <a:ext uri="{FF2B5EF4-FFF2-40B4-BE49-F238E27FC236}">
                <a16:creationId xmlns:a16="http://schemas.microsoft.com/office/drawing/2014/main" id="{3273AC66-B005-46E0-ACD6-878F66F4041D}"/>
              </a:ext>
            </a:extLst>
          </p:cNvPr>
          <p:cNvSpPr>
            <a:spLocks noGrp="1"/>
          </p:cNvSpPr>
          <p:nvPr>
            <p:ph type="dt" sz="half" idx="10"/>
          </p:nvPr>
        </p:nvSpPr>
        <p:spPr>
          <a:xfrm>
            <a:off x="838200" y="6356350"/>
            <a:ext cx="2743200" cy="365125"/>
          </a:xfrm>
        </p:spPr>
        <p:txBody>
          <a:bodyPr/>
          <a:lstStyle/>
          <a:p>
            <a:r>
              <a:rPr lang="en-US" dirty="0"/>
              <a:t>23/10/2024</a:t>
            </a:r>
          </a:p>
        </p:txBody>
      </p:sp>
      <p:sp>
        <p:nvSpPr>
          <p:cNvPr id="6" name="Footer Placeholder 5">
            <a:extLst>
              <a:ext uri="{FF2B5EF4-FFF2-40B4-BE49-F238E27FC236}">
                <a16:creationId xmlns:a16="http://schemas.microsoft.com/office/drawing/2014/main" id="{A1102678-0CBB-4D5C-8339-BD7A3BB839DB}"/>
              </a:ext>
            </a:extLst>
          </p:cNvPr>
          <p:cNvSpPr>
            <a:spLocks noGrp="1"/>
          </p:cNvSpPr>
          <p:nvPr>
            <p:ph type="ftr" sz="quarter" idx="11"/>
          </p:nvPr>
        </p:nvSpPr>
        <p:spPr>
          <a:xfrm>
            <a:off x="4038600" y="6356350"/>
            <a:ext cx="4114800" cy="365125"/>
          </a:xfrm>
        </p:spPr>
        <p:txBody>
          <a:bodyPr/>
          <a:lstStyle/>
          <a:p>
            <a:r>
              <a:rPr lang="en-US" dirty="0"/>
              <a:t>FFUAV</a:t>
            </a:r>
          </a:p>
        </p:txBody>
      </p:sp>
      <p:sp>
        <p:nvSpPr>
          <p:cNvPr id="7" name="Slide Number Placeholder 6">
            <a:extLst>
              <a:ext uri="{FF2B5EF4-FFF2-40B4-BE49-F238E27FC236}">
                <a16:creationId xmlns:a16="http://schemas.microsoft.com/office/drawing/2014/main" id="{A61B86B7-24ED-4261-979C-42CCFAC83F1D}"/>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18</a:t>
            </a:fld>
            <a:endParaRPr lang="en-US" dirty="0"/>
          </a:p>
        </p:txBody>
      </p:sp>
      <p:sp>
        <p:nvSpPr>
          <p:cNvPr id="10" name="TextBox 9">
            <a:extLst>
              <a:ext uri="{FF2B5EF4-FFF2-40B4-BE49-F238E27FC236}">
                <a16:creationId xmlns:a16="http://schemas.microsoft.com/office/drawing/2014/main" id="{3977BB49-75F9-B639-1895-673527C61281}"/>
              </a:ext>
            </a:extLst>
          </p:cNvPr>
          <p:cNvSpPr txBox="1"/>
          <p:nvPr/>
        </p:nvSpPr>
        <p:spPr>
          <a:xfrm>
            <a:off x="1390261" y="2452396"/>
            <a:ext cx="6102220" cy="2573205"/>
          </a:xfrm>
          <a:prstGeom prst="rect">
            <a:avLst/>
          </a:prstGeom>
          <a:noFill/>
        </p:spPr>
        <p:txBody>
          <a:bodyPr wrap="square">
            <a:spAutoFit/>
          </a:bodyPr>
          <a:lstStyle/>
          <a:p>
            <a:pPr marL="0" indent="0">
              <a:lnSpc>
                <a:spcPts val="2800"/>
              </a:lnSpc>
              <a:buNone/>
            </a:pPr>
            <a:r>
              <a:rPr lang="en-US" sz="1600" dirty="0">
                <a:solidFill>
                  <a:schemeClr val="tx2"/>
                </a:solidFill>
                <a:cs typeface="Calibri"/>
              </a:rPr>
              <a:t>We took 1 year to make it possible (</a:t>
            </a:r>
            <a:r>
              <a:rPr lang="en-US" sz="1600" dirty="0" err="1">
                <a:solidFill>
                  <a:schemeClr val="tx2"/>
                </a:solidFill>
                <a:cs typeface="Calibri"/>
              </a:rPr>
              <a:t>i.e</a:t>
            </a:r>
            <a:r>
              <a:rPr lang="en-US" sz="1600" dirty="0">
                <a:solidFill>
                  <a:schemeClr val="tx2"/>
                </a:solidFill>
                <a:cs typeface="Calibri"/>
              </a:rPr>
              <a:t>) to make our idea clear  , if any corrections please say judicial , we take the correction as primary thing to note for development of this project. We will be in great pleasure if our project got recognized and awarded the fund , </a:t>
            </a:r>
          </a:p>
          <a:p>
            <a:pPr marL="0" indent="0">
              <a:lnSpc>
                <a:spcPts val="2800"/>
              </a:lnSpc>
              <a:buNone/>
            </a:pPr>
            <a:r>
              <a:rPr lang="en-US" sz="1600" dirty="0">
                <a:solidFill>
                  <a:schemeClr val="tx2"/>
                </a:solidFill>
                <a:cs typeface="Calibri"/>
              </a:rPr>
              <a:t>Thank you</a:t>
            </a:r>
          </a:p>
          <a:p>
            <a:pPr marL="0" indent="0">
              <a:lnSpc>
                <a:spcPts val="2800"/>
              </a:lnSpc>
              <a:buNone/>
            </a:pPr>
            <a:endParaRPr lang="en-US" sz="1800" dirty="0">
              <a:solidFill>
                <a:schemeClr val="bg1"/>
              </a:solidFill>
              <a:cs typeface="Calibri"/>
            </a:endParaRPr>
          </a:p>
        </p:txBody>
      </p:sp>
    </p:spTree>
    <p:extLst>
      <p:ext uri="{BB962C8B-B14F-4D97-AF65-F5344CB8AC3E}">
        <p14:creationId xmlns:p14="http://schemas.microsoft.com/office/powerpoint/2010/main" val="168474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FA94-AFB5-152F-139A-EC5D9D19837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8420BCC-04EA-6CFF-C0AB-D3C3598E32C1}"/>
              </a:ext>
            </a:extLst>
          </p:cNvPr>
          <p:cNvSpPr>
            <a:spLocks noGrp="1"/>
          </p:cNvSpPr>
          <p:nvPr>
            <p:ph type="title"/>
          </p:nvPr>
        </p:nvSpPr>
        <p:spPr>
          <a:xfrm>
            <a:off x="817695" y="581723"/>
            <a:ext cx="5605358" cy="1664573"/>
          </a:xfrm>
        </p:spPr>
        <p:txBody>
          <a:bodyPr/>
          <a:lstStyle/>
          <a:p>
            <a:r>
              <a:rPr lang="en-US" sz="2800" dirty="0"/>
              <a:t>Agenda</a:t>
            </a:r>
          </a:p>
        </p:txBody>
      </p:sp>
      <p:sp>
        <p:nvSpPr>
          <p:cNvPr id="7" name="Subtitle 6">
            <a:extLst>
              <a:ext uri="{FF2B5EF4-FFF2-40B4-BE49-F238E27FC236}">
                <a16:creationId xmlns:a16="http://schemas.microsoft.com/office/drawing/2014/main" id="{4C0A1331-7AA5-C2A6-7295-0E702FABC762}"/>
              </a:ext>
            </a:extLst>
          </p:cNvPr>
          <p:cNvSpPr>
            <a:spLocks noGrp="1"/>
          </p:cNvSpPr>
          <p:nvPr>
            <p:ph type="body" sz="quarter" idx="16"/>
          </p:nvPr>
        </p:nvSpPr>
        <p:spPr>
          <a:xfrm>
            <a:off x="816330" y="1658227"/>
            <a:ext cx="5608088" cy="3785763"/>
          </a:xfrm>
        </p:spPr>
        <p:txBody>
          <a:bodyPr/>
          <a:lstStyle/>
          <a:p>
            <a:pPr>
              <a:buFont typeface="Wingdings" panose="05000000000000000000" pitchFamily="2" charset="2"/>
              <a:buChar char="Ø"/>
            </a:pPr>
            <a:r>
              <a:rPr lang="en-US" sz="1600" dirty="0"/>
              <a:t>Idea / approach</a:t>
            </a:r>
          </a:p>
          <a:p>
            <a:pPr>
              <a:buFont typeface="Wingdings" panose="05000000000000000000" pitchFamily="2" charset="2"/>
              <a:buChar char="Ø"/>
            </a:pPr>
            <a:r>
              <a:rPr lang="en-US" sz="1600" dirty="0"/>
              <a:t>AFO</a:t>
            </a:r>
          </a:p>
          <a:p>
            <a:pPr>
              <a:buFont typeface="Wingdings" panose="05000000000000000000" pitchFamily="2" charset="2"/>
              <a:buChar char="Ø"/>
            </a:pPr>
            <a:r>
              <a:rPr lang="en-US" sz="1600" dirty="0"/>
              <a:t>Use case</a:t>
            </a:r>
          </a:p>
          <a:p>
            <a:pPr>
              <a:buFont typeface="Wingdings" panose="05000000000000000000" pitchFamily="2" charset="2"/>
              <a:buChar char="Ø"/>
            </a:pPr>
            <a:r>
              <a:rPr lang="en-US" sz="1600" dirty="0"/>
              <a:t>Materials required</a:t>
            </a:r>
          </a:p>
          <a:p>
            <a:pPr>
              <a:buFont typeface="Wingdings" panose="05000000000000000000" pitchFamily="2" charset="2"/>
              <a:buChar char="Ø"/>
            </a:pPr>
            <a:r>
              <a:rPr lang="en-US" sz="1600" dirty="0"/>
              <a:t>Challenges</a:t>
            </a:r>
          </a:p>
          <a:p>
            <a:pPr>
              <a:buFont typeface="Wingdings" panose="05000000000000000000" pitchFamily="2" charset="2"/>
              <a:buChar char="Ø"/>
            </a:pPr>
            <a:r>
              <a:rPr lang="en-US" sz="1600" dirty="0"/>
              <a:t>Final idea to make it unique</a:t>
            </a:r>
          </a:p>
          <a:p>
            <a:pPr>
              <a:buFont typeface="Wingdings" panose="05000000000000000000" pitchFamily="2" charset="2"/>
              <a:buChar char="Ø"/>
            </a:pPr>
            <a:r>
              <a:rPr lang="en-US" sz="1600" dirty="0"/>
              <a:t>Future upgrades</a:t>
            </a:r>
          </a:p>
          <a:p>
            <a:pPr marL="0" indent="0">
              <a:buNone/>
            </a:pPr>
            <a:endParaRPr lang="en-US" dirty="0"/>
          </a:p>
        </p:txBody>
      </p:sp>
      <p:sp>
        <p:nvSpPr>
          <p:cNvPr id="15" name="Date Placeholder 14">
            <a:extLst>
              <a:ext uri="{FF2B5EF4-FFF2-40B4-BE49-F238E27FC236}">
                <a16:creationId xmlns:a16="http://schemas.microsoft.com/office/drawing/2014/main" id="{59957A25-AECE-21C3-CA44-4E61BB4AA688}"/>
              </a:ext>
            </a:extLst>
          </p:cNvPr>
          <p:cNvSpPr>
            <a:spLocks noGrp="1"/>
          </p:cNvSpPr>
          <p:nvPr>
            <p:ph type="dt" sz="half" idx="10"/>
          </p:nvPr>
        </p:nvSpPr>
        <p:spPr>
          <a:xfrm>
            <a:off x="838200" y="6356350"/>
            <a:ext cx="2743200" cy="365125"/>
          </a:xfrm>
        </p:spPr>
        <p:txBody>
          <a:bodyPr/>
          <a:lstStyle/>
          <a:p>
            <a:r>
              <a:rPr lang="en-US" dirty="0"/>
              <a:t>23/10/2024</a:t>
            </a:r>
          </a:p>
        </p:txBody>
      </p:sp>
      <p:sp>
        <p:nvSpPr>
          <p:cNvPr id="16" name="Footer Placeholder 15">
            <a:extLst>
              <a:ext uri="{FF2B5EF4-FFF2-40B4-BE49-F238E27FC236}">
                <a16:creationId xmlns:a16="http://schemas.microsoft.com/office/drawing/2014/main" id="{018C04A8-54E5-0F0A-7303-9F6D42BF16D6}"/>
              </a:ext>
            </a:extLst>
          </p:cNvPr>
          <p:cNvSpPr>
            <a:spLocks noGrp="1"/>
          </p:cNvSpPr>
          <p:nvPr>
            <p:ph type="ftr" sz="quarter" idx="11"/>
          </p:nvPr>
        </p:nvSpPr>
        <p:spPr>
          <a:xfrm>
            <a:off x="4038600" y="6356350"/>
            <a:ext cx="4114800" cy="365125"/>
          </a:xfrm>
        </p:spPr>
        <p:txBody>
          <a:bodyPr/>
          <a:lstStyle/>
          <a:p>
            <a:r>
              <a:rPr lang="en-US" dirty="0"/>
              <a:t>FFUAV</a:t>
            </a:r>
          </a:p>
        </p:txBody>
      </p:sp>
      <p:sp>
        <p:nvSpPr>
          <p:cNvPr id="17" name="Slide Number Placeholder 16">
            <a:extLst>
              <a:ext uri="{FF2B5EF4-FFF2-40B4-BE49-F238E27FC236}">
                <a16:creationId xmlns:a16="http://schemas.microsoft.com/office/drawing/2014/main" id="{98A82FA3-8157-4A48-392F-4D702768AC30}"/>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2</a:t>
            </a:fld>
            <a:endParaRPr lang="en-US" dirty="0"/>
          </a:p>
        </p:txBody>
      </p:sp>
      <p:grpSp>
        <p:nvGrpSpPr>
          <p:cNvPr id="37" name="Bottom Right">
            <a:extLst>
              <a:ext uri="{FF2B5EF4-FFF2-40B4-BE49-F238E27FC236}">
                <a16:creationId xmlns:a16="http://schemas.microsoft.com/office/drawing/2014/main" id="{1ED171B0-52A1-DBD1-73AF-E80D94E9C72E}"/>
              </a:ext>
              <a:ext uri="{C183D7F6-B498-43B3-948B-1728B52AA6E4}">
                <adec:decorative xmlns:adec="http://schemas.microsoft.com/office/drawing/2017/decorative" val="1"/>
              </a:ext>
            </a:extLst>
          </p:cNvPr>
          <p:cNvGrpSpPr/>
          <p:nvPr/>
        </p:nvGrpSpPr>
        <p:grpSpPr>
          <a:xfrm>
            <a:off x="7976274" y="3200401"/>
            <a:ext cx="4211600" cy="3581399"/>
            <a:chOff x="7980400" y="3276601"/>
            <a:chExt cx="4211600" cy="3581399"/>
          </a:xfrm>
        </p:grpSpPr>
        <p:grpSp>
          <p:nvGrpSpPr>
            <p:cNvPr id="47" name="Graphic 157">
              <a:extLst>
                <a:ext uri="{FF2B5EF4-FFF2-40B4-BE49-F238E27FC236}">
                  <a16:creationId xmlns:a16="http://schemas.microsoft.com/office/drawing/2014/main" id="{52533E77-8973-FE4F-E666-69802AA33E3C}"/>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Freeform: Shape 48">
                <a:extLst>
                  <a:ext uri="{FF2B5EF4-FFF2-40B4-BE49-F238E27FC236}">
                    <a16:creationId xmlns:a16="http://schemas.microsoft.com/office/drawing/2014/main" id="{498AD6AF-3FA7-64D1-6855-2E15B382BC8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BBE7F45-D8DD-776F-BB82-5B6E2211A19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79EFF40D-D090-D598-7F9B-0900AFB5E56F}"/>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385FBC39-A648-275B-5279-F37257BC5A4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5A597E0F-8584-EAB9-2462-EC87D03454D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B8C29734-D41D-5718-021A-59DD9C88C99D}"/>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22B0590A-DBA2-89DE-C03C-80EE129868A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id="{6E90590C-6701-1B95-D6CE-701D03F4665A}"/>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Placeholder 9">
            <a:extLst>
              <a:ext uri="{FF2B5EF4-FFF2-40B4-BE49-F238E27FC236}">
                <a16:creationId xmlns:a16="http://schemas.microsoft.com/office/drawing/2014/main" id="{49729F91-7EE5-5A21-E209-AA4398E37F22}"/>
              </a:ext>
            </a:extLst>
          </p:cNvPr>
          <p:cNvPicPr>
            <a:picLocks noGrp="1" noChangeAspect="1"/>
          </p:cNvPicPr>
          <p:nvPr>
            <p:ph type="pic" sz="quarter" idx="13"/>
          </p:nvPr>
        </p:nvPicPr>
        <p:blipFill>
          <a:blip r:embed="rId3"/>
          <a:srcRect t="4993" b="4993"/>
          <a:stretch>
            <a:fillRect/>
          </a:stretch>
        </p:blipFill>
        <p:spPr>
          <a:xfrm>
            <a:off x="6912675" y="48649"/>
            <a:ext cx="5105862" cy="6642100"/>
          </a:xfrm>
        </p:spPr>
      </p:pic>
    </p:spTree>
    <p:extLst>
      <p:ext uri="{BB962C8B-B14F-4D97-AF65-F5344CB8AC3E}">
        <p14:creationId xmlns:p14="http://schemas.microsoft.com/office/powerpoint/2010/main" val="242437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706B91-250D-4CF1-B325-5A9273131DFA}"/>
              </a:ext>
            </a:extLst>
          </p:cNvPr>
          <p:cNvSpPr>
            <a:spLocks noGrp="1"/>
          </p:cNvSpPr>
          <p:nvPr>
            <p:ph type="ctrTitle"/>
          </p:nvPr>
        </p:nvSpPr>
        <p:spPr>
          <a:xfrm>
            <a:off x="1548796" y="2167465"/>
            <a:ext cx="5581561" cy="1063995"/>
          </a:xfrm>
        </p:spPr>
        <p:txBody>
          <a:bodyPr>
            <a:normAutofit/>
          </a:bodyPr>
          <a:lstStyle/>
          <a:p>
            <a:r>
              <a:rPr lang="en-US" sz="2800" dirty="0"/>
              <a:t>Idea / approach</a:t>
            </a:r>
          </a:p>
        </p:txBody>
      </p:sp>
      <p:pic>
        <p:nvPicPr>
          <p:cNvPr id="25" name="Picture Placeholder 24">
            <a:extLst>
              <a:ext uri="{FF2B5EF4-FFF2-40B4-BE49-F238E27FC236}">
                <a16:creationId xmlns:a16="http://schemas.microsoft.com/office/drawing/2014/main" id="{ABE8B1C3-3716-432D-AEA3-138B3ADB4B11}"/>
              </a:ext>
            </a:extLst>
          </p:cNvPr>
          <p:cNvPicPr>
            <a:picLocks noGrp="1" noChangeAspect="1"/>
          </p:cNvPicPr>
          <p:nvPr>
            <p:ph type="pic" sz="quarter" idx="14"/>
          </p:nvPr>
        </p:nvPicPr>
        <p:blipFill>
          <a:blip r:embed="rId3"/>
          <a:srcRect/>
          <a:stretch/>
        </p:blipFill>
        <p:spPr>
          <a:xfrm flipH="1">
            <a:off x="8350752" y="950281"/>
            <a:ext cx="2478719" cy="4957437"/>
          </a:xfrm>
        </p:spPr>
      </p:pic>
    </p:spTree>
    <p:extLst>
      <p:ext uri="{BB962C8B-B14F-4D97-AF65-F5344CB8AC3E}">
        <p14:creationId xmlns:p14="http://schemas.microsoft.com/office/powerpoint/2010/main" val="2432850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9E6680CE-A768-4BCE-A8EF-EEDE6ABA3F03}"/>
              </a:ext>
            </a:extLst>
          </p:cNvPr>
          <p:cNvSpPr>
            <a:spLocks noGrp="1"/>
          </p:cNvSpPr>
          <p:nvPr>
            <p:ph type="body" sz="quarter" idx="16"/>
          </p:nvPr>
        </p:nvSpPr>
        <p:spPr>
          <a:xfrm>
            <a:off x="816330" y="1658227"/>
            <a:ext cx="5608088" cy="3785763"/>
          </a:xfrm>
        </p:spPr>
        <p:txBody>
          <a:bodyPr/>
          <a:lstStyle/>
          <a:p>
            <a:pPr marL="531495" marR="191135" indent="-285750">
              <a:lnSpc>
                <a:spcPct val="100000"/>
              </a:lnSpc>
              <a:spcBef>
                <a:spcPts val="100"/>
              </a:spcBef>
              <a:buFont typeface="Wingdings" panose="05000000000000000000" pitchFamily="2" charset="2"/>
              <a:buChar char="Ø"/>
            </a:pPr>
            <a:r>
              <a:rPr lang="en-US" sz="1600" dirty="0">
                <a:cs typeface="Arial MT"/>
              </a:rPr>
              <a:t>Fires have lead to huge losses of life and property throughout history. Fast access to the fire and instant extinguishing is key to countering fire threats. </a:t>
            </a:r>
          </a:p>
          <a:p>
            <a:pPr marL="531495" marR="191135" indent="-285750">
              <a:lnSpc>
                <a:spcPct val="100000"/>
              </a:lnSpc>
              <a:spcBef>
                <a:spcPts val="100"/>
              </a:spcBef>
              <a:buFont typeface="Wingdings" panose="05000000000000000000" pitchFamily="2" charset="2"/>
              <a:buChar char="Ø"/>
            </a:pPr>
            <a:r>
              <a:rPr lang="en-US" sz="1600" dirty="0">
                <a:cs typeface="Arial MT"/>
              </a:rPr>
              <a:t>Here are the problems firefighters face in various situations,</a:t>
            </a:r>
          </a:p>
          <a:p>
            <a:pPr marL="531495" marR="191135" indent="-285750">
              <a:lnSpc>
                <a:spcPct val="100000"/>
              </a:lnSpc>
              <a:spcBef>
                <a:spcPts val="100"/>
              </a:spcBef>
              <a:buFont typeface="Wingdings" panose="05000000000000000000" pitchFamily="2" charset="2"/>
              <a:buChar char="Ø"/>
            </a:pPr>
            <a:r>
              <a:rPr lang="en-US" sz="1600" dirty="0">
                <a:cs typeface="Arial MT"/>
              </a:rPr>
              <a:t>Forest Wildfires: Wildfires that start in central forest areas are difficult to get to and by the time firefighters reach there with water tanks/ fire brigade vehicles the fires already spread to other areas.</a:t>
            </a:r>
          </a:p>
          <a:p>
            <a:pPr marL="531495" marR="191135" indent="-285750">
              <a:lnSpc>
                <a:spcPct val="100000"/>
              </a:lnSpc>
              <a:spcBef>
                <a:spcPts val="100"/>
              </a:spcBef>
              <a:buFont typeface="Wingdings" panose="05000000000000000000" pitchFamily="2" charset="2"/>
              <a:buChar char="Ø"/>
            </a:pPr>
            <a:r>
              <a:rPr lang="en-US" sz="1600" dirty="0">
                <a:cs typeface="Arial MT"/>
              </a:rPr>
              <a:t>Fires in high buildings: Fire fighting vehicles provide water for spraying on high building fires leading to heavy losses</a:t>
            </a:r>
            <a:endParaRPr lang="en-US" sz="1600" dirty="0">
              <a:solidFill>
                <a:schemeClr val="bg1"/>
              </a:solidFill>
              <a:cs typeface="Calibri" panose="020F0502020204030204"/>
            </a:endParaRPr>
          </a:p>
          <a:p>
            <a:endParaRPr lang="en-US" sz="1400" dirty="0"/>
          </a:p>
          <a:p>
            <a:pPr marL="0" indent="0">
              <a:buNone/>
            </a:pPr>
            <a:endParaRPr lang="en-US" dirty="0"/>
          </a:p>
        </p:txBody>
      </p:sp>
      <p:sp>
        <p:nvSpPr>
          <p:cNvPr id="15" name="Date Placeholder 14">
            <a:extLst>
              <a:ext uri="{FF2B5EF4-FFF2-40B4-BE49-F238E27FC236}">
                <a16:creationId xmlns:a16="http://schemas.microsoft.com/office/drawing/2014/main" id="{451E2818-7858-47A9-B0A9-1207A9B5DD44}"/>
              </a:ext>
            </a:extLst>
          </p:cNvPr>
          <p:cNvSpPr>
            <a:spLocks noGrp="1"/>
          </p:cNvSpPr>
          <p:nvPr>
            <p:ph type="dt" sz="half" idx="10"/>
          </p:nvPr>
        </p:nvSpPr>
        <p:spPr>
          <a:xfrm>
            <a:off x="838200" y="6356350"/>
            <a:ext cx="2743200" cy="365125"/>
          </a:xfrm>
        </p:spPr>
        <p:txBody>
          <a:bodyPr/>
          <a:lstStyle/>
          <a:p>
            <a:r>
              <a:rPr lang="en-US" dirty="0"/>
              <a:t>23/10/2024</a:t>
            </a:r>
          </a:p>
        </p:txBody>
      </p:sp>
      <p:sp>
        <p:nvSpPr>
          <p:cNvPr id="16" name="Footer Placeholder 15">
            <a:extLst>
              <a:ext uri="{FF2B5EF4-FFF2-40B4-BE49-F238E27FC236}">
                <a16:creationId xmlns:a16="http://schemas.microsoft.com/office/drawing/2014/main" id="{7F9C4192-16E2-429C-BFC6-9D878AC8BB6B}"/>
              </a:ext>
            </a:extLst>
          </p:cNvPr>
          <p:cNvSpPr>
            <a:spLocks noGrp="1"/>
          </p:cNvSpPr>
          <p:nvPr>
            <p:ph type="ftr" sz="quarter" idx="11"/>
          </p:nvPr>
        </p:nvSpPr>
        <p:spPr>
          <a:xfrm>
            <a:off x="4038600" y="6356350"/>
            <a:ext cx="4114800" cy="365125"/>
          </a:xfrm>
        </p:spPr>
        <p:txBody>
          <a:bodyPr/>
          <a:lstStyle/>
          <a:p>
            <a:r>
              <a:rPr lang="en-US" dirty="0"/>
              <a:t>FFUAV</a:t>
            </a:r>
          </a:p>
        </p:txBody>
      </p:sp>
      <p:sp>
        <p:nvSpPr>
          <p:cNvPr id="17" name="Slide Number Placeholder 16">
            <a:extLst>
              <a:ext uri="{FF2B5EF4-FFF2-40B4-BE49-F238E27FC236}">
                <a16:creationId xmlns:a16="http://schemas.microsoft.com/office/drawing/2014/main" id="{61DE433B-D5F9-43BE-952C-B08B09FDD667}"/>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4</a:t>
            </a:fld>
            <a:endParaRPr lang="en-US" dirty="0"/>
          </a:p>
        </p:txBody>
      </p:sp>
      <p:grpSp>
        <p:nvGrpSpPr>
          <p:cNvPr id="37" name="Bottom Right">
            <a:extLst>
              <a:ext uri="{FF2B5EF4-FFF2-40B4-BE49-F238E27FC236}">
                <a16:creationId xmlns:a16="http://schemas.microsoft.com/office/drawing/2014/main" id="{55C8AD2F-5B7B-44EB-AEC6-DB915E954A7A}"/>
              </a:ext>
              <a:ext uri="{C183D7F6-B498-43B3-948B-1728B52AA6E4}">
                <adec:decorative xmlns:adec="http://schemas.microsoft.com/office/drawing/2017/decorative" val="1"/>
              </a:ext>
            </a:extLst>
          </p:cNvPr>
          <p:cNvGrpSpPr/>
          <p:nvPr/>
        </p:nvGrpSpPr>
        <p:grpSpPr>
          <a:xfrm>
            <a:off x="7976274" y="3200401"/>
            <a:ext cx="4211600" cy="3581399"/>
            <a:chOff x="7980400" y="3276601"/>
            <a:chExt cx="4211600" cy="3581399"/>
          </a:xfrm>
        </p:grpSpPr>
        <p:grpSp>
          <p:nvGrpSpPr>
            <p:cNvPr id="47" name="Graphic 157">
              <a:extLst>
                <a:ext uri="{FF2B5EF4-FFF2-40B4-BE49-F238E27FC236}">
                  <a16:creationId xmlns:a16="http://schemas.microsoft.com/office/drawing/2014/main" id="{AD2237AA-7A0E-46FE-8C56-65082235ECE7}"/>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Freeform: Shape 48">
                <a:extLst>
                  <a:ext uri="{FF2B5EF4-FFF2-40B4-BE49-F238E27FC236}">
                    <a16:creationId xmlns:a16="http://schemas.microsoft.com/office/drawing/2014/main" id="{8189D45D-DFA3-4998-98D1-5D9637BDA9C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4E2B0C16-9511-474C-B3A2-401F66A74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2D474A2B-3E8D-40C0-98CA-6697FC0EA99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7AE6964-2C05-4058-A591-1EF146A33B6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33574087-63C5-4183-82FA-AC9A54AA793B}"/>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BD162D94-709E-4257-90A5-A01CF9FCBA0A}"/>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B07825EA-21C0-423A-A0C9-9B747B200F06}"/>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id="{9DD04C10-BC2D-45BD-BB64-35E600DDD78D}"/>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itle 5">
            <a:extLst>
              <a:ext uri="{FF2B5EF4-FFF2-40B4-BE49-F238E27FC236}">
                <a16:creationId xmlns:a16="http://schemas.microsoft.com/office/drawing/2014/main" id="{6CBB9820-4344-DC0D-B25E-C8976EF9BE29}"/>
              </a:ext>
            </a:extLst>
          </p:cNvPr>
          <p:cNvSpPr>
            <a:spLocks noGrp="1"/>
          </p:cNvSpPr>
          <p:nvPr>
            <p:ph type="title"/>
          </p:nvPr>
        </p:nvSpPr>
        <p:spPr>
          <a:xfrm>
            <a:off x="817563" y="581025"/>
            <a:ext cx="5605462" cy="1665288"/>
          </a:xfrm>
        </p:spPr>
        <p:txBody>
          <a:bodyPr>
            <a:normAutofit/>
          </a:bodyPr>
          <a:lstStyle/>
          <a:p>
            <a:r>
              <a:rPr lang="en-US" sz="2800" dirty="0"/>
              <a:t>Idea / approach</a:t>
            </a:r>
          </a:p>
        </p:txBody>
      </p:sp>
      <p:pic>
        <p:nvPicPr>
          <p:cNvPr id="23" name="Picture 22">
            <a:extLst>
              <a:ext uri="{FF2B5EF4-FFF2-40B4-BE49-F238E27FC236}">
                <a16:creationId xmlns:a16="http://schemas.microsoft.com/office/drawing/2014/main" id="{15D41EA1-CCD4-BB52-B552-642609453277}"/>
              </a:ext>
            </a:extLst>
          </p:cNvPr>
          <p:cNvPicPr>
            <a:picLocks noChangeAspect="1"/>
          </p:cNvPicPr>
          <p:nvPr/>
        </p:nvPicPr>
        <p:blipFill>
          <a:blip r:embed="rId3"/>
          <a:stretch>
            <a:fillRect/>
          </a:stretch>
        </p:blipFill>
        <p:spPr>
          <a:xfrm>
            <a:off x="7854319" y="706237"/>
            <a:ext cx="4181475" cy="5419725"/>
          </a:xfrm>
          <a:prstGeom prst="rect">
            <a:avLst/>
          </a:prstGeom>
        </p:spPr>
      </p:pic>
    </p:spTree>
    <p:extLst>
      <p:ext uri="{BB962C8B-B14F-4D97-AF65-F5344CB8AC3E}">
        <p14:creationId xmlns:p14="http://schemas.microsoft.com/office/powerpoint/2010/main" val="1364216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BA9DD-31B8-895C-7F49-BE4AEB34AB8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AE37215-137F-11C9-4E0C-1FFA023CE170}"/>
              </a:ext>
            </a:extLst>
          </p:cNvPr>
          <p:cNvSpPr>
            <a:spLocks noGrp="1"/>
          </p:cNvSpPr>
          <p:nvPr>
            <p:ph type="ctrTitle"/>
          </p:nvPr>
        </p:nvSpPr>
        <p:spPr>
          <a:xfrm>
            <a:off x="1548796" y="2167465"/>
            <a:ext cx="5581561" cy="1063995"/>
          </a:xfrm>
        </p:spPr>
        <p:txBody>
          <a:bodyPr>
            <a:normAutofit/>
          </a:bodyPr>
          <a:lstStyle/>
          <a:p>
            <a:r>
              <a:rPr lang="en-US" sz="2800" dirty="0"/>
              <a:t> AFO</a:t>
            </a:r>
          </a:p>
        </p:txBody>
      </p:sp>
      <p:sp>
        <p:nvSpPr>
          <p:cNvPr id="4" name="Flowchart: Connector 3">
            <a:extLst>
              <a:ext uri="{FF2B5EF4-FFF2-40B4-BE49-F238E27FC236}">
                <a16:creationId xmlns:a16="http://schemas.microsoft.com/office/drawing/2014/main" id="{24105A31-C094-FED6-B6E5-412FA099C16E}"/>
              </a:ext>
            </a:extLst>
          </p:cNvPr>
          <p:cNvSpPr/>
          <p:nvPr/>
        </p:nvSpPr>
        <p:spPr>
          <a:xfrm>
            <a:off x="6270171" y="662474"/>
            <a:ext cx="4665307" cy="43573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CC67D249-C294-E195-986A-13119A294BA4}"/>
              </a:ext>
            </a:extLst>
          </p:cNvPr>
          <p:cNvPicPr>
            <a:picLocks noChangeAspect="1"/>
          </p:cNvPicPr>
          <p:nvPr/>
        </p:nvPicPr>
        <p:blipFill>
          <a:blip r:embed="rId3"/>
          <a:stretch>
            <a:fillRect/>
          </a:stretch>
        </p:blipFill>
        <p:spPr>
          <a:xfrm>
            <a:off x="6402549" y="1052026"/>
            <a:ext cx="4400550" cy="5143500"/>
          </a:xfrm>
          <a:prstGeom prst="rect">
            <a:avLst/>
          </a:prstGeom>
        </p:spPr>
      </p:pic>
    </p:spTree>
    <p:extLst>
      <p:ext uri="{BB962C8B-B14F-4D97-AF65-F5344CB8AC3E}">
        <p14:creationId xmlns:p14="http://schemas.microsoft.com/office/powerpoint/2010/main" val="1875330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621A0-E279-0090-FE78-6D0741FE1DBD}"/>
            </a:ext>
          </a:extLst>
        </p:cNvPr>
        <p:cNvGrpSpPr/>
        <p:nvPr/>
      </p:nvGrpSpPr>
      <p:grpSpPr>
        <a:xfrm>
          <a:off x="0" y="0"/>
          <a:ext cx="0" cy="0"/>
          <a:chOff x="0" y="0"/>
          <a:chExt cx="0" cy="0"/>
        </a:xfrm>
      </p:grpSpPr>
      <p:sp>
        <p:nvSpPr>
          <p:cNvPr id="3" name="Flowchart: Connector 2">
            <a:extLst>
              <a:ext uri="{FF2B5EF4-FFF2-40B4-BE49-F238E27FC236}">
                <a16:creationId xmlns:a16="http://schemas.microsoft.com/office/drawing/2014/main" id="{C8492BD1-42FB-D053-06B5-3AC6D0DF4655}"/>
              </a:ext>
            </a:extLst>
          </p:cNvPr>
          <p:cNvSpPr/>
          <p:nvPr/>
        </p:nvSpPr>
        <p:spPr>
          <a:xfrm>
            <a:off x="6838493" y="475848"/>
            <a:ext cx="4665307" cy="43573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ubtitle 6">
            <a:extLst>
              <a:ext uri="{FF2B5EF4-FFF2-40B4-BE49-F238E27FC236}">
                <a16:creationId xmlns:a16="http://schemas.microsoft.com/office/drawing/2014/main" id="{2EB83174-6F54-6ACE-DAC5-72AE61FA0FF5}"/>
              </a:ext>
            </a:extLst>
          </p:cNvPr>
          <p:cNvSpPr>
            <a:spLocks noGrp="1"/>
          </p:cNvSpPr>
          <p:nvPr>
            <p:ph type="body" sz="quarter" idx="16"/>
          </p:nvPr>
        </p:nvSpPr>
        <p:spPr>
          <a:xfrm>
            <a:off x="816330" y="1658227"/>
            <a:ext cx="5608088" cy="3785763"/>
          </a:xfrm>
        </p:spPr>
        <p:txBody>
          <a:bodyPr/>
          <a:lstStyle/>
          <a:p>
            <a:pPr marL="531495" marR="191135" indent="-285750">
              <a:lnSpc>
                <a:spcPct val="100000"/>
              </a:lnSpc>
              <a:spcBef>
                <a:spcPts val="100"/>
              </a:spcBef>
              <a:buFont typeface="Wingdings" panose="05000000000000000000" pitchFamily="2" charset="2"/>
              <a:buChar char="Ø"/>
            </a:pPr>
            <a:r>
              <a:rPr lang="en-US" sz="1400" dirty="0">
                <a:latin typeface="Arial MT"/>
                <a:cs typeface="Arial MT"/>
              </a:rPr>
              <a:t>Fires in homes: Fire fighters need to manually get into homes and fire emergency areas risking their lives to put out those fires.</a:t>
            </a:r>
          </a:p>
          <a:p>
            <a:pPr marL="531495" marR="191135" indent="-285750">
              <a:lnSpc>
                <a:spcPct val="100000"/>
              </a:lnSpc>
              <a:spcBef>
                <a:spcPts val="100"/>
              </a:spcBef>
              <a:buFont typeface="Wingdings" panose="05000000000000000000" pitchFamily="2" charset="2"/>
              <a:buChar char="Ø"/>
            </a:pPr>
            <a:r>
              <a:rPr lang="en-US" sz="1400" dirty="0">
                <a:latin typeface="Arial MT"/>
                <a:cs typeface="Arial MT"/>
              </a:rPr>
              <a:t>To help in all of the above situations we here propose to design a fire fighting drone that can solve all these problems. The drone allows for easy fire extinguishing without risking life. Also it can access forest areas in an instant which would require hours for fire trucks or humans to arrive at and instantly reach high building windows with fire extinguisher.</a:t>
            </a:r>
          </a:p>
          <a:p>
            <a:pPr marL="531495" marR="191135" indent="-285750">
              <a:lnSpc>
                <a:spcPct val="100000"/>
              </a:lnSpc>
              <a:spcBef>
                <a:spcPts val="100"/>
              </a:spcBef>
              <a:buFont typeface="Wingdings" panose="05000000000000000000" pitchFamily="2" charset="2"/>
              <a:buChar char="Ø"/>
            </a:pPr>
            <a:r>
              <a:rPr lang="en-US" sz="1400" dirty="0">
                <a:latin typeface="Arial MT"/>
                <a:cs typeface="Arial MT"/>
              </a:rPr>
              <a:t>Our drone makes use of  casing PVC balls with dry chemical agents</a:t>
            </a:r>
            <a:r>
              <a:rPr lang="en-US" sz="1400" b="1" dirty="0">
                <a:latin typeface="Arial MT"/>
                <a:cs typeface="Arial MT"/>
              </a:rPr>
              <a:t>(MONO AMMONIUM PHOSPHATE</a:t>
            </a:r>
            <a:r>
              <a:rPr lang="en-US" sz="1400" dirty="0">
                <a:latin typeface="Arial MT"/>
                <a:cs typeface="Arial MT"/>
              </a:rPr>
              <a:t>) for extinguishing the fire instantly with a small blast. The system makes use of drones to deliver the fire extinguisher balls into the fire. On coming in contact with fire the balls explode with fire extinguishers to put out the fire.</a:t>
            </a:r>
          </a:p>
          <a:p>
            <a:pPr marL="531495" marR="191135" indent="-285750">
              <a:lnSpc>
                <a:spcPct val="100000"/>
              </a:lnSpc>
              <a:spcBef>
                <a:spcPts val="100"/>
              </a:spcBef>
              <a:buFont typeface="Wingdings" panose="05000000000000000000" pitchFamily="2" charset="2"/>
              <a:buChar char="Ø"/>
            </a:pPr>
            <a:endParaRPr lang="en-US" sz="1400" dirty="0">
              <a:solidFill>
                <a:schemeClr val="bg1"/>
              </a:solidFill>
              <a:cs typeface="Calibri" panose="020F0502020204030204"/>
            </a:endParaRPr>
          </a:p>
          <a:p>
            <a:endParaRPr lang="en-US" sz="1400" dirty="0"/>
          </a:p>
          <a:p>
            <a:pPr marL="0" indent="0">
              <a:buNone/>
            </a:pPr>
            <a:endParaRPr lang="en-US" dirty="0"/>
          </a:p>
        </p:txBody>
      </p:sp>
      <p:sp>
        <p:nvSpPr>
          <p:cNvPr id="15" name="Date Placeholder 14">
            <a:extLst>
              <a:ext uri="{FF2B5EF4-FFF2-40B4-BE49-F238E27FC236}">
                <a16:creationId xmlns:a16="http://schemas.microsoft.com/office/drawing/2014/main" id="{6908C37E-716C-9CE0-99CE-9E430618793A}"/>
              </a:ext>
            </a:extLst>
          </p:cNvPr>
          <p:cNvSpPr>
            <a:spLocks noGrp="1"/>
          </p:cNvSpPr>
          <p:nvPr>
            <p:ph type="dt" sz="half" idx="10"/>
          </p:nvPr>
        </p:nvSpPr>
        <p:spPr>
          <a:xfrm>
            <a:off x="838200" y="6356350"/>
            <a:ext cx="2743200" cy="365125"/>
          </a:xfrm>
        </p:spPr>
        <p:txBody>
          <a:bodyPr/>
          <a:lstStyle/>
          <a:p>
            <a:r>
              <a:rPr lang="en-US" dirty="0"/>
              <a:t>23/10/2024</a:t>
            </a:r>
          </a:p>
        </p:txBody>
      </p:sp>
      <p:sp>
        <p:nvSpPr>
          <p:cNvPr id="16" name="Footer Placeholder 15">
            <a:extLst>
              <a:ext uri="{FF2B5EF4-FFF2-40B4-BE49-F238E27FC236}">
                <a16:creationId xmlns:a16="http://schemas.microsoft.com/office/drawing/2014/main" id="{3C5595FC-0C5C-EB96-B8D1-6A04E0F6412C}"/>
              </a:ext>
            </a:extLst>
          </p:cNvPr>
          <p:cNvSpPr>
            <a:spLocks noGrp="1"/>
          </p:cNvSpPr>
          <p:nvPr>
            <p:ph type="ftr" sz="quarter" idx="11"/>
          </p:nvPr>
        </p:nvSpPr>
        <p:spPr>
          <a:xfrm>
            <a:off x="4038600" y="6356350"/>
            <a:ext cx="4114800" cy="365125"/>
          </a:xfrm>
        </p:spPr>
        <p:txBody>
          <a:bodyPr/>
          <a:lstStyle/>
          <a:p>
            <a:r>
              <a:rPr lang="en-US" dirty="0"/>
              <a:t>FFUAV</a:t>
            </a:r>
          </a:p>
        </p:txBody>
      </p:sp>
      <p:sp>
        <p:nvSpPr>
          <p:cNvPr id="17" name="Slide Number Placeholder 16">
            <a:extLst>
              <a:ext uri="{FF2B5EF4-FFF2-40B4-BE49-F238E27FC236}">
                <a16:creationId xmlns:a16="http://schemas.microsoft.com/office/drawing/2014/main" id="{4080C928-BE9C-546A-B06B-5710E1E01040}"/>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6</a:t>
            </a:fld>
            <a:endParaRPr lang="en-US" dirty="0"/>
          </a:p>
        </p:txBody>
      </p:sp>
      <p:grpSp>
        <p:nvGrpSpPr>
          <p:cNvPr id="37" name="Bottom Right">
            <a:extLst>
              <a:ext uri="{FF2B5EF4-FFF2-40B4-BE49-F238E27FC236}">
                <a16:creationId xmlns:a16="http://schemas.microsoft.com/office/drawing/2014/main" id="{87C0801E-18D6-7829-6AF3-06EB7CDF452D}"/>
              </a:ext>
              <a:ext uri="{C183D7F6-B498-43B3-948B-1728B52AA6E4}">
                <adec:decorative xmlns:adec="http://schemas.microsoft.com/office/drawing/2017/decorative" val="1"/>
              </a:ext>
            </a:extLst>
          </p:cNvPr>
          <p:cNvGrpSpPr/>
          <p:nvPr/>
        </p:nvGrpSpPr>
        <p:grpSpPr>
          <a:xfrm>
            <a:off x="7976274" y="3200401"/>
            <a:ext cx="4211600" cy="3581399"/>
            <a:chOff x="7980400" y="3276601"/>
            <a:chExt cx="4211600" cy="3581399"/>
          </a:xfrm>
        </p:grpSpPr>
        <p:grpSp>
          <p:nvGrpSpPr>
            <p:cNvPr id="47" name="Graphic 157">
              <a:extLst>
                <a:ext uri="{FF2B5EF4-FFF2-40B4-BE49-F238E27FC236}">
                  <a16:creationId xmlns:a16="http://schemas.microsoft.com/office/drawing/2014/main" id="{9908CB8A-DD92-56E0-FDEE-5E946BF4226C}"/>
                </a:ext>
                <a:ext uri="{C183D7F6-B498-43B3-948B-1728B52AA6E4}">
                  <adec:decorative xmlns:adec="http://schemas.microsoft.com/office/drawing/2017/decorative" val="1"/>
                </a:ext>
              </a:extLst>
            </p:cNvPr>
            <p:cNvGrpSpPr/>
            <p:nvPr/>
          </p:nvGrpSpPr>
          <p:grpSpPr>
            <a:xfrm>
              <a:off x="8662740" y="3276601"/>
              <a:ext cx="3529260" cy="3581399"/>
              <a:chOff x="4114800" y="1423987"/>
              <a:chExt cx="3961542" cy="4007547"/>
            </a:xfrm>
            <a:noFill/>
          </p:grpSpPr>
          <p:sp>
            <p:nvSpPr>
              <p:cNvPr id="49" name="Freeform: Shape 48">
                <a:extLst>
                  <a:ext uri="{FF2B5EF4-FFF2-40B4-BE49-F238E27FC236}">
                    <a16:creationId xmlns:a16="http://schemas.microsoft.com/office/drawing/2014/main" id="{DF8744C7-4932-E846-977D-09A31B073BA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C1ED9507-9B83-4BEA-FCAE-7323A1808AC1}"/>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F3B5E495-8815-A799-A1CE-C804EFBCC85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317B2F7A-78AB-20BB-D878-7EE258BB151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AA655B09-AC54-319D-C9B8-636D68BBAB2F}"/>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0D6975D4-6D8B-F827-DEEC-8A67B5B8FA05}"/>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7FD15F64-39AD-42FA-90FA-EA73AD6521A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id="{AE4BEEC6-AC53-B430-8D7E-B0294F21B668}"/>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itle 5">
            <a:extLst>
              <a:ext uri="{FF2B5EF4-FFF2-40B4-BE49-F238E27FC236}">
                <a16:creationId xmlns:a16="http://schemas.microsoft.com/office/drawing/2014/main" id="{8832B806-94F1-0B6E-0FE0-5F1ABE4AAD48}"/>
              </a:ext>
            </a:extLst>
          </p:cNvPr>
          <p:cNvSpPr>
            <a:spLocks noGrp="1"/>
          </p:cNvSpPr>
          <p:nvPr>
            <p:ph type="title"/>
          </p:nvPr>
        </p:nvSpPr>
        <p:spPr>
          <a:xfrm>
            <a:off x="817563" y="581025"/>
            <a:ext cx="5605462" cy="1665288"/>
          </a:xfrm>
        </p:spPr>
        <p:txBody>
          <a:bodyPr>
            <a:normAutofit/>
          </a:bodyPr>
          <a:lstStyle/>
          <a:p>
            <a:r>
              <a:rPr lang="en-US" sz="2800" dirty="0"/>
              <a:t>Auto fire off ball</a:t>
            </a:r>
          </a:p>
        </p:txBody>
      </p:sp>
      <p:pic>
        <p:nvPicPr>
          <p:cNvPr id="2" name="Picture 1">
            <a:extLst>
              <a:ext uri="{FF2B5EF4-FFF2-40B4-BE49-F238E27FC236}">
                <a16:creationId xmlns:a16="http://schemas.microsoft.com/office/drawing/2014/main" id="{6473D0B7-8A10-B150-A523-2EAF1E898048}"/>
              </a:ext>
            </a:extLst>
          </p:cNvPr>
          <p:cNvPicPr>
            <a:picLocks noChangeAspect="1"/>
          </p:cNvPicPr>
          <p:nvPr/>
        </p:nvPicPr>
        <p:blipFill>
          <a:blip r:embed="rId3"/>
          <a:stretch>
            <a:fillRect/>
          </a:stretch>
        </p:blipFill>
        <p:spPr>
          <a:xfrm>
            <a:off x="6983853" y="726856"/>
            <a:ext cx="4400550" cy="5143500"/>
          </a:xfrm>
          <a:prstGeom prst="rect">
            <a:avLst/>
          </a:prstGeom>
        </p:spPr>
      </p:pic>
    </p:spTree>
    <p:extLst>
      <p:ext uri="{BB962C8B-B14F-4D97-AF65-F5344CB8AC3E}">
        <p14:creationId xmlns:p14="http://schemas.microsoft.com/office/powerpoint/2010/main" val="209085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52A99-A788-D6F4-F193-3AFB5E8D555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E441A79-D47E-8018-C30C-F9C699E525DB}"/>
              </a:ext>
            </a:extLst>
          </p:cNvPr>
          <p:cNvSpPr>
            <a:spLocks noGrp="1"/>
          </p:cNvSpPr>
          <p:nvPr>
            <p:ph type="ctrTitle"/>
          </p:nvPr>
        </p:nvSpPr>
        <p:spPr>
          <a:xfrm>
            <a:off x="438453" y="347995"/>
            <a:ext cx="5581561" cy="1063995"/>
          </a:xfrm>
        </p:spPr>
        <p:txBody>
          <a:bodyPr>
            <a:normAutofit/>
          </a:bodyPr>
          <a:lstStyle/>
          <a:p>
            <a:r>
              <a:rPr lang="en-US" sz="2800" dirty="0"/>
              <a:t> HOW IT WORKS ?</a:t>
            </a:r>
          </a:p>
        </p:txBody>
      </p:sp>
      <p:sp>
        <p:nvSpPr>
          <p:cNvPr id="4" name="Flowchart: Connector 3">
            <a:extLst>
              <a:ext uri="{FF2B5EF4-FFF2-40B4-BE49-F238E27FC236}">
                <a16:creationId xmlns:a16="http://schemas.microsoft.com/office/drawing/2014/main" id="{A3983A09-3DB6-BE73-C481-DAE6167E66BE}"/>
              </a:ext>
            </a:extLst>
          </p:cNvPr>
          <p:cNvSpPr/>
          <p:nvPr/>
        </p:nvSpPr>
        <p:spPr>
          <a:xfrm>
            <a:off x="6270171" y="662474"/>
            <a:ext cx="4665307" cy="43573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B32DCC3-1AD0-DBA8-89DA-55F5AF7872D4}"/>
              </a:ext>
            </a:extLst>
          </p:cNvPr>
          <p:cNvPicPr>
            <a:picLocks noChangeAspect="1"/>
          </p:cNvPicPr>
          <p:nvPr/>
        </p:nvPicPr>
        <p:blipFill>
          <a:blip r:embed="rId3"/>
          <a:stretch>
            <a:fillRect/>
          </a:stretch>
        </p:blipFill>
        <p:spPr>
          <a:xfrm>
            <a:off x="6402549" y="1052026"/>
            <a:ext cx="4400550" cy="5143500"/>
          </a:xfrm>
          <a:prstGeom prst="rect">
            <a:avLst/>
          </a:prstGeom>
        </p:spPr>
      </p:pic>
      <p:pic>
        <p:nvPicPr>
          <p:cNvPr id="11" name="Picture 10">
            <a:extLst>
              <a:ext uri="{FF2B5EF4-FFF2-40B4-BE49-F238E27FC236}">
                <a16:creationId xmlns:a16="http://schemas.microsoft.com/office/drawing/2014/main" id="{BFEF77BE-557F-51CA-B3AF-BC315742239B}"/>
              </a:ext>
            </a:extLst>
          </p:cNvPr>
          <p:cNvPicPr>
            <a:picLocks noChangeAspect="1"/>
          </p:cNvPicPr>
          <p:nvPr/>
        </p:nvPicPr>
        <p:blipFill>
          <a:blip r:embed="rId4"/>
          <a:stretch>
            <a:fillRect/>
          </a:stretch>
        </p:blipFill>
        <p:spPr>
          <a:xfrm>
            <a:off x="643603" y="1502770"/>
            <a:ext cx="3880724" cy="2602699"/>
          </a:xfrm>
          <a:prstGeom prst="rect">
            <a:avLst/>
          </a:prstGeom>
        </p:spPr>
      </p:pic>
      <p:pic>
        <p:nvPicPr>
          <p:cNvPr id="13" name="Picture 12">
            <a:extLst>
              <a:ext uri="{FF2B5EF4-FFF2-40B4-BE49-F238E27FC236}">
                <a16:creationId xmlns:a16="http://schemas.microsoft.com/office/drawing/2014/main" id="{BE0BACE8-559F-F7AD-82CD-D10BD4A3B94D}"/>
              </a:ext>
            </a:extLst>
          </p:cNvPr>
          <p:cNvPicPr>
            <a:picLocks noChangeAspect="1"/>
          </p:cNvPicPr>
          <p:nvPr/>
        </p:nvPicPr>
        <p:blipFill>
          <a:blip r:embed="rId5"/>
          <a:stretch>
            <a:fillRect/>
          </a:stretch>
        </p:blipFill>
        <p:spPr>
          <a:xfrm>
            <a:off x="696699" y="4196249"/>
            <a:ext cx="3827627" cy="2602699"/>
          </a:xfrm>
          <a:prstGeom prst="rect">
            <a:avLst/>
          </a:prstGeom>
        </p:spPr>
      </p:pic>
    </p:spTree>
    <p:extLst>
      <p:ext uri="{BB962C8B-B14F-4D97-AF65-F5344CB8AC3E}">
        <p14:creationId xmlns:p14="http://schemas.microsoft.com/office/powerpoint/2010/main" val="324611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ED18A-D8A8-8A93-1F68-065F7165DB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A5A457-B16C-F786-878C-DC7FFB5DA98B}"/>
              </a:ext>
            </a:extLst>
          </p:cNvPr>
          <p:cNvPicPr>
            <a:picLocks noChangeAspect="1"/>
          </p:cNvPicPr>
          <p:nvPr/>
        </p:nvPicPr>
        <p:blipFill>
          <a:blip r:embed="rId3"/>
          <a:stretch>
            <a:fillRect/>
          </a:stretch>
        </p:blipFill>
        <p:spPr>
          <a:xfrm>
            <a:off x="5645020" y="373224"/>
            <a:ext cx="4553339" cy="5458408"/>
          </a:xfrm>
          <a:prstGeom prst="rect">
            <a:avLst/>
          </a:prstGeom>
        </p:spPr>
      </p:pic>
      <p:sp>
        <p:nvSpPr>
          <p:cNvPr id="6" name="Title 5">
            <a:extLst>
              <a:ext uri="{FF2B5EF4-FFF2-40B4-BE49-F238E27FC236}">
                <a16:creationId xmlns:a16="http://schemas.microsoft.com/office/drawing/2014/main" id="{4A394589-CAD0-783A-214C-7A049C36AED3}"/>
              </a:ext>
            </a:extLst>
          </p:cNvPr>
          <p:cNvSpPr>
            <a:spLocks noGrp="1"/>
          </p:cNvSpPr>
          <p:nvPr>
            <p:ph type="ctrTitle"/>
          </p:nvPr>
        </p:nvSpPr>
        <p:spPr>
          <a:xfrm>
            <a:off x="622421" y="2365005"/>
            <a:ext cx="5581561" cy="1063995"/>
          </a:xfrm>
        </p:spPr>
        <p:txBody>
          <a:bodyPr>
            <a:normAutofit/>
          </a:bodyPr>
          <a:lstStyle/>
          <a:p>
            <a:r>
              <a:rPr lang="en-US" sz="2800" dirty="0"/>
              <a:t> Use case </a:t>
            </a:r>
          </a:p>
        </p:txBody>
      </p:sp>
    </p:spTree>
    <p:extLst>
      <p:ext uri="{BB962C8B-B14F-4D97-AF65-F5344CB8AC3E}">
        <p14:creationId xmlns:p14="http://schemas.microsoft.com/office/powerpoint/2010/main" val="166285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9ACA87-40B7-4FF5-A212-F08614F0FEA9}"/>
              </a:ext>
            </a:extLst>
          </p:cNvPr>
          <p:cNvSpPr>
            <a:spLocks noGrp="1"/>
          </p:cNvSpPr>
          <p:nvPr>
            <p:ph type="title"/>
          </p:nvPr>
        </p:nvSpPr>
        <p:spPr>
          <a:xfrm>
            <a:off x="1198181" y="4625685"/>
            <a:ext cx="9988166" cy="1495403"/>
          </a:xfrm>
        </p:spPr>
        <p:txBody>
          <a:bodyPr/>
          <a:lstStyle/>
          <a:p>
            <a:r>
              <a:rPr lang="en-US" dirty="0"/>
              <a:t>Timeline</a:t>
            </a:r>
          </a:p>
        </p:txBody>
      </p:sp>
      <p:sp>
        <p:nvSpPr>
          <p:cNvPr id="3" name="Date Placeholder 2">
            <a:extLst>
              <a:ext uri="{FF2B5EF4-FFF2-40B4-BE49-F238E27FC236}">
                <a16:creationId xmlns:a16="http://schemas.microsoft.com/office/drawing/2014/main" id="{FB3D2CA0-0F87-45DB-840C-1E040878E167}"/>
              </a:ext>
            </a:extLst>
          </p:cNvPr>
          <p:cNvSpPr>
            <a:spLocks noGrp="1"/>
          </p:cNvSpPr>
          <p:nvPr>
            <p:ph type="dt" sz="half" idx="10"/>
          </p:nvPr>
        </p:nvSpPr>
        <p:spPr>
          <a:xfrm>
            <a:off x="838200" y="6356350"/>
            <a:ext cx="2743200" cy="365125"/>
          </a:xfrm>
        </p:spPr>
        <p:txBody>
          <a:bodyPr/>
          <a:lstStyle/>
          <a:p>
            <a:r>
              <a:rPr lang="en-US" dirty="0"/>
              <a:t>23/10/2024</a:t>
            </a:r>
          </a:p>
        </p:txBody>
      </p:sp>
      <p:sp>
        <p:nvSpPr>
          <p:cNvPr id="4" name="Footer Placeholder 3">
            <a:extLst>
              <a:ext uri="{FF2B5EF4-FFF2-40B4-BE49-F238E27FC236}">
                <a16:creationId xmlns:a16="http://schemas.microsoft.com/office/drawing/2014/main" id="{9E594C45-7885-4737-AD20-D468F364BDD4}"/>
              </a:ext>
            </a:extLst>
          </p:cNvPr>
          <p:cNvSpPr>
            <a:spLocks noGrp="1"/>
          </p:cNvSpPr>
          <p:nvPr>
            <p:ph type="ftr" sz="quarter" idx="11"/>
          </p:nvPr>
        </p:nvSpPr>
        <p:spPr>
          <a:xfrm>
            <a:off x="4038600" y="6356350"/>
            <a:ext cx="4114800" cy="365125"/>
          </a:xfrm>
        </p:spPr>
        <p:txBody>
          <a:bodyPr/>
          <a:lstStyle/>
          <a:p>
            <a:r>
              <a:rPr lang="en-US" dirty="0"/>
              <a:t>FFUAV</a:t>
            </a:r>
          </a:p>
        </p:txBody>
      </p:sp>
      <p:sp>
        <p:nvSpPr>
          <p:cNvPr id="5" name="Slide Number Placeholder 4">
            <a:extLst>
              <a:ext uri="{FF2B5EF4-FFF2-40B4-BE49-F238E27FC236}">
                <a16:creationId xmlns:a16="http://schemas.microsoft.com/office/drawing/2014/main" id="{91D30637-75DC-4300-B8E2-DEE302887A01}"/>
              </a:ext>
            </a:extLst>
          </p:cNvPr>
          <p:cNvSpPr>
            <a:spLocks noGrp="1"/>
          </p:cNvSpPr>
          <p:nvPr>
            <p:ph type="sldNum" sz="quarter" idx="12"/>
          </p:nvPr>
        </p:nvSpPr>
        <p:spPr>
          <a:xfrm>
            <a:off x="9906000" y="6356350"/>
            <a:ext cx="1447800" cy="365125"/>
          </a:xfrm>
        </p:spPr>
        <p:txBody>
          <a:bodyPr/>
          <a:lstStyle/>
          <a:p>
            <a:fld id="{73B850FF-6169-4056-8077-06FFA93A5366}" type="slidenum">
              <a:rPr lang="en-US" smtClean="0"/>
              <a:pPr/>
              <a:t>9</a:t>
            </a:fld>
            <a:endParaRPr lang="en-US" dirty="0"/>
          </a:p>
        </p:txBody>
      </p:sp>
      <p:graphicFrame>
        <p:nvGraphicFramePr>
          <p:cNvPr id="7" name="Table 6">
            <a:extLst>
              <a:ext uri="{FF2B5EF4-FFF2-40B4-BE49-F238E27FC236}">
                <a16:creationId xmlns:a16="http://schemas.microsoft.com/office/drawing/2014/main" id="{EFCBAF60-1158-7E8D-94E4-BBD04C48BC66}"/>
              </a:ext>
            </a:extLst>
          </p:cNvPr>
          <p:cNvGraphicFramePr>
            <a:graphicFrameLocks noGrp="1"/>
          </p:cNvGraphicFramePr>
          <p:nvPr>
            <p:extLst>
              <p:ext uri="{D42A27DB-BD31-4B8C-83A1-F6EECF244321}">
                <p14:modId xmlns:p14="http://schemas.microsoft.com/office/powerpoint/2010/main" val="1567307706"/>
              </p:ext>
            </p:extLst>
          </p:nvPr>
        </p:nvGraphicFramePr>
        <p:xfrm>
          <a:off x="1198181" y="136525"/>
          <a:ext cx="3844678" cy="5710652"/>
        </p:xfrm>
        <a:graphic>
          <a:graphicData uri="http://schemas.openxmlformats.org/drawingml/2006/table">
            <a:tbl>
              <a:tblPr firstRow="1" bandRow="1">
                <a:tableStyleId>{2D5ABB26-0587-4C30-8999-92F81FD0307C}</a:tableStyleId>
              </a:tblPr>
              <a:tblGrid>
                <a:gridCol w="2094305">
                  <a:extLst>
                    <a:ext uri="{9D8B030D-6E8A-4147-A177-3AD203B41FA5}">
                      <a16:colId xmlns:a16="http://schemas.microsoft.com/office/drawing/2014/main" val="1944511630"/>
                    </a:ext>
                  </a:extLst>
                </a:gridCol>
                <a:gridCol w="1750373">
                  <a:extLst>
                    <a:ext uri="{9D8B030D-6E8A-4147-A177-3AD203B41FA5}">
                      <a16:colId xmlns:a16="http://schemas.microsoft.com/office/drawing/2014/main" val="1212241377"/>
                    </a:ext>
                  </a:extLst>
                </a:gridCol>
              </a:tblGrid>
              <a:tr h="362905">
                <a:tc gridSpan="2">
                  <a:txBody>
                    <a:bodyPr/>
                    <a:lstStyle/>
                    <a:p>
                      <a:pPr marL="68580">
                        <a:lnSpc>
                          <a:spcPts val="1400"/>
                        </a:lnSpc>
                        <a:spcBef>
                          <a:spcPts val="425"/>
                        </a:spcBef>
                      </a:pPr>
                      <a:r>
                        <a:rPr sz="1200" b="1" spc="-10" dirty="0">
                          <a:latin typeface="Arial"/>
                          <a:cs typeface="Arial"/>
                        </a:rPr>
                        <a:t>User</a:t>
                      </a:r>
                      <a:r>
                        <a:rPr sz="1200" b="1" spc="-45" dirty="0">
                          <a:latin typeface="Arial"/>
                          <a:cs typeface="Arial"/>
                        </a:rPr>
                        <a:t> </a:t>
                      </a:r>
                      <a:r>
                        <a:rPr sz="1200" b="1" spc="-10" dirty="0">
                          <a:latin typeface="Arial"/>
                          <a:cs typeface="Arial"/>
                        </a:rPr>
                        <a:t>Case</a:t>
                      </a:r>
                      <a:endParaRPr sz="1200" dirty="0">
                        <a:latin typeface="Arial"/>
                        <a:cs typeface="Arial"/>
                      </a:endParaRPr>
                    </a:p>
                  </a:txBody>
                  <a:tcPr marL="0" marR="0" marT="53975"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DF7E9"/>
                    </a:solidFill>
                  </a:tcPr>
                </a:tc>
                <a:tc hMerge="1">
                  <a:txBody>
                    <a:bodyPr/>
                    <a:lstStyle/>
                    <a:p>
                      <a:endParaRPr/>
                    </a:p>
                  </a:txBody>
                  <a:tcPr marL="0" marR="0" marT="0" marB="0"/>
                </a:tc>
                <a:extLst>
                  <a:ext uri="{0D108BD9-81ED-4DB2-BD59-A6C34878D82A}">
                    <a16:rowId xmlns:a16="http://schemas.microsoft.com/office/drawing/2014/main" val="553496280"/>
                  </a:ext>
                </a:extLst>
              </a:tr>
              <a:tr h="363092">
                <a:tc gridSpan="2">
                  <a:txBody>
                    <a:bodyPr/>
                    <a:lstStyle/>
                    <a:p>
                      <a:pPr marL="68580">
                        <a:lnSpc>
                          <a:spcPts val="1400"/>
                        </a:lnSpc>
                        <a:spcBef>
                          <a:spcPts val="430"/>
                        </a:spcBef>
                      </a:pPr>
                      <a:r>
                        <a:rPr sz="1200" b="1" spc="-15" dirty="0">
                          <a:latin typeface="Arial"/>
                          <a:cs typeface="Arial"/>
                        </a:rPr>
                        <a:t>Actors</a:t>
                      </a:r>
                      <a:endParaRPr sz="1200">
                        <a:latin typeface="Arial"/>
                        <a:cs typeface="Arial"/>
                      </a:endParaRPr>
                    </a:p>
                  </a:txBody>
                  <a:tcPr marL="0" marR="0" marT="5461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tc hMerge="1">
                  <a:txBody>
                    <a:bodyPr/>
                    <a:lstStyle/>
                    <a:p>
                      <a:endParaRPr/>
                    </a:p>
                  </a:txBody>
                  <a:tcPr marL="0" marR="0" marT="0" marB="0"/>
                </a:tc>
                <a:extLst>
                  <a:ext uri="{0D108BD9-81ED-4DB2-BD59-A6C34878D82A}">
                    <a16:rowId xmlns:a16="http://schemas.microsoft.com/office/drawing/2014/main" val="1680436016"/>
                  </a:ext>
                </a:extLst>
              </a:tr>
              <a:tr h="984817">
                <a:tc gridSpan="2">
                  <a:txBody>
                    <a:bodyPr/>
                    <a:lstStyle/>
                    <a:p>
                      <a:pPr>
                        <a:lnSpc>
                          <a:spcPct val="100000"/>
                        </a:lnSpc>
                        <a:spcBef>
                          <a:spcPts val="10"/>
                        </a:spcBef>
                      </a:pPr>
                      <a:endParaRPr sz="1300">
                        <a:latin typeface="Times New Roman"/>
                        <a:cs typeface="Times New Roman"/>
                      </a:endParaRPr>
                    </a:p>
                    <a:p>
                      <a:pPr marL="68580">
                        <a:lnSpc>
                          <a:spcPct val="100000"/>
                        </a:lnSpc>
                      </a:pPr>
                      <a:r>
                        <a:rPr sz="1200" b="1" dirty="0">
                          <a:latin typeface="Arial"/>
                          <a:cs typeface="Arial"/>
                        </a:rPr>
                        <a:t>Preconditions</a:t>
                      </a:r>
                      <a:endParaRPr sz="1200">
                        <a:latin typeface="Arial"/>
                        <a:cs typeface="Arial"/>
                      </a:endParaRPr>
                    </a:p>
                  </a:txBody>
                  <a:tcPr marL="0" marR="0" marT="127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DF7E9"/>
                    </a:solidFill>
                  </a:tcPr>
                </a:tc>
                <a:tc hMerge="1">
                  <a:txBody>
                    <a:bodyPr/>
                    <a:lstStyle/>
                    <a:p>
                      <a:endParaRPr/>
                    </a:p>
                  </a:txBody>
                  <a:tcPr marL="0" marR="0" marT="0" marB="0"/>
                </a:tc>
                <a:extLst>
                  <a:ext uri="{0D108BD9-81ED-4DB2-BD59-A6C34878D82A}">
                    <a16:rowId xmlns:a16="http://schemas.microsoft.com/office/drawing/2014/main" val="1017512494"/>
                  </a:ext>
                </a:extLst>
              </a:tr>
              <a:tr h="1931482">
                <a:tc rowSpan="2">
                  <a:txBody>
                    <a:bodyPr/>
                    <a:lstStyle/>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20"/>
                        </a:spcBef>
                      </a:pPr>
                      <a:endParaRPr sz="1800" dirty="0">
                        <a:latin typeface="Times New Roman"/>
                        <a:cs typeface="Times New Roman"/>
                      </a:endParaRPr>
                    </a:p>
                    <a:p>
                      <a:pPr marL="68580">
                        <a:lnSpc>
                          <a:spcPct val="100000"/>
                        </a:lnSpc>
                      </a:pPr>
                      <a:r>
                        <a:rPr sz="1200" b="1" spc="-10" dirty="0">
                          <a:latin typeface="Arial"/>
                          <a:cs typeface="Arial"/>
                        </a:rPr>
                        <a:t>Normal</a:t>
                      </a:r>
                      <a:r>
                        <a:rPr sz="1200" b="1" spc="-25" dirty="0">
                          <a:latin typeface="Arial"/>
                          <a:cs typeface="Arial"/>
                        </a:rPr>
                        <a:t> </a:t>
                      </a:r>
                      <a:r>
                        <a:rPr sz="1200" b="1" dirty="0">
                          <a:latin typeface="Arial"/>
                          <a:cs typeface="Arial"/>
                        </a:rPr>
                        <a:t>Flow</a:t>
                      </a:r>
                      <a:endParaRPr sz="1200" dirty="0">
                        <a:latin typeface="Arial"/>
                        <a:cs typeface="Arial"/>
                      </a:endParaRPr>
                    </a:p>
                  </a:txBody>
                  <a:tcPr marL="0" marR="0" marT="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tc>
                  <a:txBody>
                    <a:bodyPr/>
                    <a:lstStyle/>
                    <a:p>
                      <a:pPr>
                        <a:lnSpc>
                          <a:spcPct val="100000"/>
                        </a:lnSpc>
                      </a:pPr>
                      <a:endParaRPr lang="en-IN" sz="2000" dirty="0">
                        <a:latin typeface="Times New Roman"/>
                        <a:cs typeface="Times New Roman"/>
                      </a:endParaRPr>
                    </a:p>
                    <a:p>
                      <a:pPr>
                        <a:lnSpc>
                          <a:spcPct val="100000"/>
                        </a:lnSpc>
                      </a:pPr>
                      <a:endParaRPr lang="en-IN" sz="2000" dirty="0">
                        <a:latin typeface="Times New Roman"/>
                        <a:cs typeface="Times New Roman"/>
                      </a:endParaRPr>
                    </a:p>
                    <a:p>
                      <a:pPr marL="68580">
                        <a:lnSpc>
                          <a:spcPct val="100000"/>
                        </a:lnSpc>
                        <a:spcBef>
                          <a:spcPts val="1125"/>
                        </a:spcBef>
                      </a:pPr>
                      <a:r>
                        <a:rPr lang="en-IN" sz="1800" b="0" spc="-10" dirty="0">
                          <a:latin typeface="Arial" panose="020B0604020202020204" pitchFamily="34" charset="0"/>
                          <a:cs typeface="Arial" panose="020B0604020202020204" pitchFamily="34" charset="0"/>
                        </a:rPr>
                        <a:t>  Description</a:t>
                      </a:r>
                      <a:endParaRPr lang="en-IN" sz="1800" b="0" dirty="0">
                        <a:latin typeface="Arial" panose="020B0604020202020204" pitchFamily="34" charset="0"/>
                        <a:cs typeface="Arial" panose="020B0604020202020204" pitchFamily="34" charset="0"/>
                      </a:endParaRPr>
                    </a:p>
                    <a:p>
                      <a:endParaRPr lang="en-IN" dirty="0"/>
                    </a:p>
                  </a:txBody>
                  <a:tcPr marL="0" marR="0" marT="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extLst>
                  <a:ext uri="{0D108BD9-81ED-4DB2-BD59-A6C34878D82A}">
                    <a16:rowId xmlns:a16="http://schemas.microsoft.com/office/drawing/2014/main" val="1858275626"/>
                  </a:ext>
                </a:extLst>
              </a:tr>
              <a:tr h="1040576">
                <a:tc vMerge="1">
                  <a:txBody>
                    <a:bodyPr/>
                    <a:lstStyle/>
                    <a:p>
                      <a:endParaRPr/>
                    </a:p>
                  </a:txBody>
                  <a:tcPr marL="0" marR="0" marT="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tc>
                  <a:txBody>
                    <a:bodyPr/>
                    <a:lstStyle/>
                    <a:p>
                      <a:endParaRPr lang="en-IN"/>
                    </a:p>
                  </a:txBody>
                  <a:tcPr marL="0" marR="0" marT="54610" marB="0">
                    <a:lnL w="12700" cap="flat" cmpd="sng" algn="ctr">
                      <a:solidFill>
                        <a:srgbClr val="F8D347"/>
                      </a:solidFill>
                      <a:prstDash val="solid"/>
                      <a:round/>
                      <a:headEnd type="none" w="med" len="med"/>
                      <a:tailEnd type="none" w="med" len="med"/>
                    </a:lnL>
                    <a:lnR w="12700">
                      <a:solidFill>
                        <a:srgbClr val="F8D347"/>
                      </a:solidFill>
                      <a:prstDash val="solid"/>
                    </a:lnR>
                    <a:lnT w="12700" cap="flat" cmpd="sng" algn="ctr">
                      <a:solidFill>
                        <a:srgbClr val="F8D347"/>
                      </a:solidFill>
                      <a:prstDash val="solid"/>
                      <a:round/>
                      <a:headEnd type="none" w="med" len="med"/>
                      <a:tailEnd type="none" w="med" len="med"/>
                    </a:lnT>
                    <a:lnB w="12700">
                      <a:solidFill>
                        <a:srgbClr val="F8D347"/>
                      </a:solidFill>
                      <a:prstDash val="solid"/>
                    </a:lnB>
                    <a:solidFill>
                      <a:srgbClr val="FDF7E9"/>
                    </a:solidFill>
                  </a:tcPr>
                </a:tc>
                <a:extLst>
                  <a:ext uri="{0D108BD9-81ED-4DB2-BD59-A6C34878D82A}">
                    <a16:rowId xmlns:a16="http://schemas.microsoft.com/office/drawing/2014/main" val="4037891903"/>
                  </a:ext>
                </a:extLst>
              </a:tr>
              <a:tr h="1027780">
                <a:tc gridSpan="2">
                  <a:txBody>
                    <a:bodyPr/>
                    <a:lstStyle/>
                    <a:p>
                      <a:pPr>
                        <a:lnSpc>
                          <a:spcPct val="100000"/>
                        </a:lnSpc>
                      </a:pPr>
                      <a:endParaRPr sz="1300" dirty="0">
                        <a:latin typeface="Times New Roman"/>
                        <a:cs typeface="Times New Roman"/>
                      </a:endParaRPr>
                    </a:p>
                    <a:p>
                      <a:pPr marL="68580">
                        <a:lnSpc>
                          <a:spcPct val="100000"/>
                        </a:lnSpc>
                        <a:spcBef>
                          <a:spcPts val="1100"/>
                        </a:spcBef>
                      </a:pPr>
                      <a:r>
                        <a:rPr sz="1200" b="1" spc="-10" dirty="0">
                          <a:latin typeface="Arial"/>
                          <a:cs typeface="Arial"/>
                        </a:rPr>
                        <a:t>Alternative</a:t>
                      </a:r>
                      <a:r>
                        <a:rPr sz="1200" b="1" dirty="0">
                          <a:latin typeface="Arial"/>
                          <a:cs typeface="Arial"/>
                        </a:rPr>
                        <a:t> </a:t>
                      </a:r>
                      <a:r>
                        <a:rPr sz="1200" b="1" spc="10" dirty="0">
                          <a:latin typeface="Arial"/>
                          <a:cs typeface="Arial"/>
                        </a:rPr>
                        <a:t>Flows</a:t>
                      </a:r>
                      <a:endParaRPr sz="1200" dirty="0">
                        <a:latin typeface="Arial"/>
                        <a:cs typeface="Arial"/>
                      </a:endParaRPr>
                    </a:p>
                  </a:txBody>
                  <a:tcPr marL="0" marR="0" marT="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tc hMerge="1">
                  <a:txBody>
                    <a:bodyPr/>
                    <a:lstStyle/>
                    <a:p>
                      <a:endParaRPr/>
                    </a:p>
                  </a:txBody>
                  <a:tcPr marL="0" marR="0" marT="0" marB="0"/>
                </a:tc>
                <a:extLst>
                  <a:ext uri="{0D108BD9-81ED-4DB2-BD59-A6C34878D82A}">
                    <a16:rowId xmlns:a16="http://schemas.microsoft.com/office/drawing/2014/main" val="4237197317"/>
                  </a:ext>
                </a:extLst>
              </a:tr>
            </a:tbl>
          </a:graphicData>
        </a:graphic>
      </p:graphicFrame>
      <p:graphicFrame>
        <p:nvGraphicFramePr>
          <p:cNvPr id="9" name="Table 8">
            <a:extLst>
              <a:ext uri="{FF2B5EF4-FFF2-40B4-BE49-F238E27FC236}">
                <a16:creationId xmlns:a16="http://schemas.microsoft.com/office/drawing/2014/main" id="{A20F0364-825F-2AA9-D260-A82803F88DA1}"/>
              </a:ext>
            </a:extLst>
          </p:cNvPr>
          <p:cNvGraphicFramePr>
            <a:graphicFrameLocks noGrp="1"/>
          </p:cNvGraphicFramePr>
          <p:nvPr>
            <p:extLst>
              <p:ext uri="{D42A27DB-BD31-4B8C-83A1-F6EECF244321}">
                <p14:modId xmlns:p14="http://schemas.microsoft.com/office/powerpoint/2010/main" val="4000658771"/>
              </p:ext>
            </p:extLst>
          </p:nvPr>
        </p:nvGraphicFramePr>
        <p:xfrm>
          <a:off x="5042859" y="136526"/>
          <a:ext cx="5113190" cy="5710651"/>
        </p:xfrm>
        <a:graphic>
          <a:graphicData uri="http://schemas.openxmlformats.org/drawingml/2006/table">
            <a:tbl>
              <a:tblPr firstRow="1" bandRow="1">
                <a:tableStyleId>{2D5ABB26-0587-4C30-8999-92F81FD0307C}</a:tableStyleId>
              </a:tblPr>
              <a:tblGrid>
                <a:gridCol w="1058870">
                  <a:extLst>
                    <a:ext uri="{9D8B030D-6E8A-4147-A177-3AD203B41FA5}">
                      <a16:colId xmlns:a16="http://schemas.microsoft.com/office/drawing/2014/main" val="555787311"/>
                    </a:ext>
                  </a:extLst>
                </a:gridCol>
                <a:gridCol w="4054320">
                  <a:extLst>
                    <a:ext uri="{9D8B030D-6E8A-4147-A177-3AD203B41FA5}">
                      <a16:colId xmlns:a16="http://schemas.microsoft.com/office/drawing/2014/main" val="814226327"/>
                    </a:ext>
                  </a:extLst>
                </a:gridCol>
              </a:tblGrid>
              <a:tr h="360731">
                <a:tc gridSpan="2">
                  <a:txBody>
                    <a:bodyPr/>
                    <a:lstStyle/>
                    <a:p>
                      <a:pPr marL="68580">
                        <a:lnSpc>
                          <a:spcPts val="1400"/>
                        </a:lnSpc>
                        <a:spcBef>
                          <a:spcPts val="425"/>
                        </a:spcBef>
                      </a:pPr>
                      <a:r>
                        <a:rPr lang="en-US" sz="1200" b="0" spc="-5" dirty="0">
                          <a:latin typeface="Arial"/>
                          <a:cs typeface="Arial"/>
                        </a:rPr>
                        <a:t>Drone fire fighter</a:t>
                      </a:r>
                      <a:endParaRPr sz="1200" b="0" dirty="0">
                        <a:latin typeface="Arial"/>
                        <a:cs typeface="Arial"/>
                      </a:endParaRPr>
                    </a:p>
                  </a:txBody>
                  <a:tcPr marL="0" marR="0" marT="53975"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DF7E9"/>
                    </a:solidFill>
                  </a:tcPr>
                </a:tc>
                <a:tc hMerge="1">
                  <a:txBody>
                    <a:bodyPr/>
                    <a:lstStyle/>
                    <a:p>
                      <a:endParaRPr/>
                    </a:p>
                  </a:txBody>
                  <a:tcPr marL="0" marR="0" marT="0" marB="0"/>
                </a:tc>
                <a:extLst>
                  <a:ext uri="{0D108BD9-81ED-4DB2-BD59-A6C34878D82A}">
                    <a16:rowId xmlns:a16="http://schemas.microsoft.com/office/drawing/2014/main" val="926021552"/>
                  </a:ext>
                </a:extLst>
              </a:tr>
              <a:tr h="360920">
                <a:tc gridSpan="2">
                  <a:txBody>
                    <a:bodyPr/>
                    <a:lstStyle/>
                    <a:p>
                      <a:pPr marL="68580">
                        <a:lnSpc>
                          <a:spcPts val="1400"/>
                        </a:lnSpc>
                        <a:spcBef>
                          <a:spcPts val="430"/>
                        </a:spcBef>
                      </a:pPr>
                      <a:r>
                        <a:rPr sz="1200" spc="-15" dirty="0">
                          <a:latin typeface="Arial MT"/>
                          <a:cs typeface="Arial MT"/>
                        </a:rPr>
                        <a:t>Human </a:t>
                      </a:r>
                      <a:r>
                        <a:rPr sz="1200" spc="-10" dirty="0">
                          <a:latin typeface="Arial MT"/>
                          <a:cs typeface="Arial MT"/>
                        </a:rPr>
                        <a:t>Being</a:t>
                      </a:r>
                      <a:endParaRPr sz="1200">
                        <a:latin typeface="Arial MT"/>
                        <a:cs typeface="Arial MT"/>
                      </a:endParaRPr>
                    </a:p>
                  </a:txBody>
                  <a:tcPr marL="0" marR="0" marT="5461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tc hMerge="1">
                  <a:txBody>
                    <a:bodyPr/>
                    <a:lstStyle/>
                    <a:p>
                      <a:endParaRPr/>
                    </a:p>
                  </a:txBody>
                  <a:tcPr marL="0" marR="0" marT="0" marB="0"/>
                </a:tc>
                <a:extLst>
                  <a:ext uri="{0D108BD9-81ED-4DB2-BD59-A6C34878D82A}">
                    <a16:rowId xmlns:a16="http://schemas.microsoft.com/office/drawing/2014/main" val="3340728738"/>
                  </a:ext>
                </a:extLst>
              </a:tr>
              <a:tr h="958485">
                <a:tc gridSpan="2">
                  <a:txBody>
                    <a:bodyPr/>
                    <a:lstStyle/>
                    <a:p>
                      <a:pPr marL="68580">
                        <a:lnSpc>
                          <a:spcPct val="100000"/>
                        </a:lnSpc>
                        <a:spcBef>
                          <a:spcPts val="425"/>
                        </a:spcBef>
                      </a:pPr>
                      <a:r>
                        <a:rPr lang="en-US" sz="1200" dirty="0">
                          <a:latin typeface="Arial MT"/>
                          <a:cs typeface="Arial MT"/>
                        </a:rPr>
                        <a:t>AFO ball should be installed properly in the holder before flight and all brushless motors should be checked in proper working condition.</a:t>
                      </a:r>
                      <a:endParaRPr sz="1200" dirty="0">
                        <a:latin typeface="Arial MT"/>
                        <a:cs typeface="Arial MT"/>
                      </a:endParaRPr>
                    </a:p>
                  </a:txBody>
                  <a:tcPr marL="0" marR="0" marT="53975"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DF7E9"/>
                    </a:solidFill>
                  </a:tcPr>
                </a:tc>
                <a:tc hMerge="1">
                  <a:txBody>
                    <a:bodyPr/>
                    <a:lstStyle/>
                    <a:p>
                      <a:endParaRPr/>
                    </a:p>
                  </a:txBody>
                  <a:tcPr marL="0" marR="0" marT="0" marB="0"/>
                </a:tc>
                <a:extLst>
                  <a:ext uri="{0D108BD9-81ED-4DB2-BD59-A6C34878D82A}">
                    <a16:rowId xmlns:a16="http://schemas.microsoft.com/office/drawing/2014/main" val="2593700150"/>
                  </a:ext>
                </a:extLst>
              </a:tr>
              <a:tr h="734015">
                <a:tc>
                  <a:txBody>
                    <a:bodyPr/>
                    <a:lstStyle/>
                    <a:p>
                      <a:endParaRPr lang="en-IN"/>
                    </a:p>
                  </a:txBody>
                  <a:tcPr marL="0" marR="0" marT="4445"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tc>
                  <a:txBody>
                    <a:bodyPr/>
                    <a:lstStyle/>
                    <a:p>
                      <a:pPr marL="69215">
                        <a:lnSpc>
                          <a:spcPts val="1290"/>
                        </a:lnSpc>
                      </a:pPr>
                      <a:r>
                        <a:rPr lang="en-US" sz="1100" dirty="0">
                          <a:latin typeface="Arial MT"/>
                          <a:cs typeface="Arial MT"/>
                        </a:rPr>
                        <a:t>Make your drone ready for flight and install AFO (</a:t>
                      </a:r>
                      <a:r>
                        <a:rPr lang="en-US" sz="1100" b="1" dirty="0">
                          <a:latin typeface="Arial MT"/>
                          <a:cs typeface="Arial MT"/>
                        </a:rPr>
                        <a:t>AUTO FIRE OFF</a:t>
                      </a:r>
                      <a:r>
                        <a:rPr lang="en-US" sz="1100" dirty="0">
                          <a:latin typeface="Arial MT"/>
                          <a:cs typeface="Arial MT"/>
                        </a:rPr>
                        <a:t>)balls.</a:t>
                      </a:r>
                      <a:endParaRPr sz="1100" dirty="0">
                        <a:latin typeface="Arial MT"/>
                        <a:cs typeface="Arial MT"/>
                      </a:endParaRPr>
                    </a:p>
                  </a:txBody>
                  <a:tcPr marL="0" marR="0" marT="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extLst>
                  <a:ext uri="{0D108BD9-81ED-4DB2-BD59-A6C34878D82A}">
                    <a16:rowId xmlns:a16="http://schemas.microsoft.com/office/drawing/2014/main" val="750943441"/>
                  </a:ext>
                </a:extLst>
              </a:tr>
              <a:tr h="688837">
                <a:tc>
                  <a:txBody>
                    <a:bodyPr/>
                    <a:lstStyle/>
                    <a:p>
                      <a:endParaRPr lang="en-IN"/>
                    </a:p>
                  </a:txBody>
                  <a:tcPr marL="0" marR="0" marT="5461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DF7E9"/>
                    </a:solidFill>
                  </a:tcPr>
                </a:tc>
                <a:tc>
                  <a:txBody>
                    <a:bodyPr/>
                    <a:lstStyle/>
                    <a:p>
                      <a:pPr marL="69215">
                        <a:lnSpc>
                          <a:spcPct val="100000"/>
                        </a:lnSpc>
                        <a:spcBef>
                          <a:spcPts val="484"/>
                        </a:spcBef>
                      </a:pPr>
                      <a:r>
                        <a:rPr lang="en-US" sz="1100" spc="-5" dirty="0">
                          <a:latin typeface="Arial MT"/>
                          <a:cs typeface="Arial MT"/>
                        </a:rPr>
                        <a:t>Make sure the signals from the transmitter reaches the receiver.</a:t>
                      </a:r>
                      <a:endParaRPr sz="1100" dirty="0">
                        <a:latin typeface="Arial MT"/>
                        <a:cs typeface="Arial MT"/>
                      </a:endParaRPr>
                    </a:p>
                  </a:txBody>
                  <a:tcPr marL="0" marR="0" marT="61594"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DF7E9"/>
                    </a:solidFill>
                  </a:tcPr>
                </a:tc>
                <a:extLst>
                  <a:ext uri="{0D108BD9-81ED-4DB2-BD59-A6C34878D82A}">
                    <a16:rowId xmlns:a16="http://schemas.microsoft.com/office/drawing/2014/main" val="1489670203"/>
                  </a:ext>
                </a:extLst>
              </a:tr>
              <a:tr h="702010">
                <a:tc>
                  <a:txBody>
                    <a:bodyPr/>
                    <a:lstStyle/>
                    <a:p>
                      <a:endParaRPr lang="en-IN" dirty="0"/>
                    </a:p>
                  </a:txBody>
                  <a:tcPr marL="0" marR="0" marT="64769"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tc>
                  <a:txBody>
                    <a:bodyPr/>
                    <a:lstStyle/>
                    <a:p>
                      <a:pPr marL="69215">
                        <a:lnSpc>
                          <a:spcPct val="100000"/>
                        </a:lnSpc>
                        <a:spcBef>
                          <a:spcPts val="570"/>
                        </a:spcBef>
                      </a:pPr>
                      <a:r>
                        <a:rPr lang="en-US" sz="1100" spc="-5" dirty="0">
                          <a:latin typeface="Arial MT"/>
                          <a:cs typeface="Arial MT"/>
                        </a:rPr>
                        <a:t>Reach the area or region where the fire catches and release your AFO balls </a:t>
                      </a:r>
                      <a:endParaRPr sz="1100" dirty="0">
                        <a:latin typeface="Arial MT"/>
                        <a:cs typeface="Arial MT"/>
                      </a:endParaRPr>
                    </a:p>
                  </a:txBody>
                  <a:tcPr marL="0" marR="0" marT="7239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extLst>
                  <a:ext uri="{0D108BD9-81ED-4DB2-BD59-A6C34878D82A}">
                    <a16:rowId xmlns:a16="http://schemas.microsoft.com/office/drawing/2014/main" val="2565548473"/>
                  </a:ext>
                </a:extLst>
              </a:tr>
              <a:tr h="765272">
                <a:tc gridSpan="2">
                  <a:txBody>
                    <a:bodyPr/>
                    <a:lstStyle/>
                    <a:p>
                      <a:pPr marL="68580">
                        <a:lnSpc>
                          <a:spcPct val="100000"/>
                        </a:lnSpc>
                        <a:spcBef>
                          <a:spcPts val="430"/>
                        </a:spcBef>
                      </a:pPr>
                      <a:r>
                        <a:rPr sz="1200" spc="-10" dirty="0">
                          <a:latin typeface="Arial MT"/>
                          <a:cs typeface="Arial MT"/>
                        </a:rPr>
                        <a:t>It</a:t>
                      </a:r>
                      <a:r>
                        <a:rPr sz="1200" spc="20" dirty="0">
                          <a:latin typeface="Arial MT"/>
                          <a:cs typeface="Arial MT"/>
                        </a:rPr>
                        <a:t> </a:t>
                      </a:r>
                      <a:r>
                        <a:rPr lang="en-US" sz="1200" spc="-10" dirty="0">
                          <a:latin typeface="Arial MT"/>
                          <a:cs typeface="Arial MT"/>
                        </a:rPr>
                        <a:t>requires a strong drone frame to carry (1-3 kg)</a:t>
                      </a:r>
                      <a:endParaRPr sz="1200" dirty="0">
                        <a:latin typeface="Arial MT"/>
                        <a:cs typeface="Arial MT"/>
                      </a:endParaRPr>
                    </a:p>
                  </a:txBody>
                  <a:tcPr marL="0" marR="0" marT="5461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DF7E9"/>
                    </a:solidFill>
                  </a:tcPr>
                </a:tc>
                <a:tc hMerge="1">
                  <a:txBody>
                    <a:bodyPr/>
                    <a:lstStyle/>
                    <a:p>
                      <a:endParaRPr/>
                    </a:p>
                  </a:txBody>
                  <a:tcPr marL="0" marR="0" marT="0" marB="0"/>
                </a:tc>
                <a:extLst>
                  <a:ext uri="{0D108BD9-81ED-4DB2-BD59-A6C34878D82A}">
                    <a16:rowId xmlns:a16="http://schemas.microsoft.com/office/drawing/2014/main" val="1963403565"/>
                  </a:ext>
                </a:extLst>
              </a:tr>
              <a:tr h="1140381">
                <a:tc gridSpan="2">
                  <a:txBody>
                    <a:bodyPr/>
                    <a:lstStyle/>
                    <a:p>
                      <a:pPr marL="68580">
                        <a:lnSpc>
                          <a:spcPct val="100000"/>
                        </a:lnSpc>
                        <a:spcBef>
                          <a:spcPts val="430"/>
                        </a:spcBef>
                      </a:pPr>
                      <a:r>
                        <a:rPr lang="en-US" sz="1200" dirty="0">
                          <a:latin typeface="Arial MT"/>
                          <a:cs typeface="Arial MT"/>
                        </a:rPr>
                        <a:t>Make sure there is no person/animals nearby the region.</a:t>
                      </a:r>
                      <a:endParaRPr sz="1200" dirty="0">
                        <a:latin typeface="Arial MT"/>
                        <a:cs typeface="Arial MT"/>
                      </a:endParaRPr>
                    </a:p>
                  </a:txBody>
                  <a:tcPr marL="0" marR="0" marT="5461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tc hMerge="1">
                  <a:txBody>
                    <a:bodyPr/>
                    <a:lstStyle/>
                    <a:p>
                      <a:endParaRPr/>
                    </a:p>
                  </a:txBody>
                  <a:tcPr marL="0" marR="0" marT="0" marB="0"/>
                </a:tc>
                <a:extLst>
                  <a:ext uri="{0D108BD9-81ED-4DB2-BD59-A6C34878D82A}">
                    <a16:rowId xmlns:a16="http://schemas.microsoft.com/office/drawing/2014/main" val="2685622762"/>
                  </a:ext>
                </a:extLst>
              </a:tr>
            </a:tbl>
          </a:graphicData>
        </a:graphic>
      </p:graphicFrame>
      <p:graphicFrame>
        <p:nvGraphicFramePr>
          <p:cNvPr id="10" name="Table 9">
            <a:extLst>
              <a:ext uri="{FF2B5EF4-FFF2-40B4-BE49-F238E27FC236}">
                <a16:creationId xmlns:a16="http://schemas.microsoft.com/office/drawing/2014/main" id="{DF8EC853-595D-5D2A-7DC8-8D33AD4474FA}"/>
              </a:ext>
            </a:extLst>
          </p:cNvPr>
          <p:cNvGraphicFramePr>
            <a:graphicFrameLocks noGrp="1"/>
          </p:cNvGraphicFramePr>
          <p:nvPr>
            <p:extLst>
              <p:ext uri="{D42A27DB-BD31-4B8C-83A1-F6EECF244321}">
                <p14:modId xmlns:p14="http://schemas.microsoft.com/office/powerpoint/2010/main" val="3004431267"/>
              </p:ext>
            </p:extLst>
          </p:nvPr>
        </p:nvGraphicFramePr>
        <p:xfrm>
          <a:off x="5042859" y="1810140"/>
          <a:ext cx="1053141" cy="2128418"/>
        </p:xfrm>
        <a:graphic>
          <a:graphicData uri="http://schemas.openxmlformats.org/drawingml/2006/table">
            <a:tbl>
              <a:tblPr firstRow="1" bandRow="1">
                <a:tableStyleId>{2D5ABB26-0587-4C30-8999-92F81FD0307C}</a:tableStyleId>
              </a:tblPr>
              <a:tblGrid>
                <a:gridCol w="1053141">
                  <a:extLst>
                    <a:ext uri="{9D8B030D-6E8A-4147-A177-3AD203B41FA5}">
                      <a16:colId xmlns:a16="http://schemas.microsoft.com/office/drawing/2014/main" val="4165589172"/>
                    </a:ext>
                  </a:extLst>
                </a:gridCol>
              </a:tblGrid>
              <a:tr h="683452">
                <a:tc>
                  <a:txBody>
                    <a:bodyPr/>
                    <a:lstStyle/>
                    <a:p>
                      <a:pPr>
                        <a:lnSpc>
                          <a:spcPct val="100000"/>
                        </a:lnSpc>
                        <a:spcBef>
                          <a:spcPts val="35"/>
                        </a:spcBef>
                      </a:pPr>
                      <a:endParaRPr lang="en-IN" sz="1800" dirty="0">
                        <a:latin typeface="Times New Roman"/>
                        <a:cs typeface="Times New Roman"/>
                      </a:endParaRPr>
                    </a:p>
                    <a:p>
                      <a:pPr marL="68580">
                        <a:lnSpc>
                          <a:spcPct val="100000"/>
                        </a:lnSpc>
                      </a:pPr>
                      <a:r>
                        <a:rPr lang="en-IN" sz="1200" spc="-5" dirty="0">
                          <a:latin typeface="Arial MT"/>
                          <a:cs typeface="Arial MT"/>
                        </a:rPr>
                        <a:t>St</a:t>
                      </a:r>
                      <a:r>
                        <a:rPr sz="1200" spc="-5" dirty="0">
                          <a:latin typeface="Arial MT"/>
                          <a:cs typeface="Arial MT"/>
                        </a:rPr>
                        <a:t>ep</a:t>
                      </a:r>
                      <a:r>
                        <a:rPr sz="1200" spc="-45" dirty="0">
                          <a:latin typeface="Arial MT"/>
                          <a:cs typeface="Arial MT"/>
                        </a:rPr>
                        <a:t> </a:t>
                      </a:r>
                      <a:r>
                        <a:rPr sz="1200" spc="-5" dirty="0">
                          <a:latin typeface="Arial MT"/>
                          <a:cs typeface="Arial MT"/>
                        </a:rPr>
                        <a:t>1</a:t>
                      </a:r>
                      <a:endParaRPr sz="1200" dirty="0">
                        <a:latin typeface="Arial MT"/>
                        <a:cs typeface="Arial MT"/>
                      </a:endParaRPr>
                    </a:p>
                  </a:txBody>
                  <a:tcPr marL="0" marR="0" marT="4445"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extLst>
                  <a:ext uri="{0D108BD9-81ED-4DB2-BD59-A6C34878D82A}">
                    <a16:rowId xmlns:a16="http://schemas.microsoft.com/office/drawing/2014/main" val="4205729388"/>
                  </a:ext>
                </a:extLst>
              </a:tr>
              <a:tr h="609274">
                <a:tc>
                  <a:txBody>
                    <a:bodyPr/>
                    <a:lstStyle/>
                    <a:p>
                      <a:pPr marL="68580">
                        <a:lnSpc>
                          <a:spcPts val="1395"/>
                        </a:lnSpc>
                        <a:spcBef>
                          <a:spcPts val="430"/>
                        </a:spcBef>
                      </a:pPr>
                      <a:r>
                        <a:rPr sz="1200" spc="-5" dirty="0">
                          <a:latin typeface="Arial MT"/>
                          <a:cs typeface="Arial MT"/>
                        </a:rPr>
                        <a:t>Step</a:t>
                      </a:r>
                      <a:r>
                        <a:rPr sz="1200" spc="-45" dirty="0">
                          <a:latin typeface="Arial MT"/>
                          <a:cs typeface="Arial MT"/>
                        </a:rPr>
                        <a:t> </a:t>
                      </a:r>
                      <a:r>
                        <a:rPr sz="1200" spc="-5" dirty="0">
                          <a:latin typeface="Arial MT"/>
                          <a:cs typeface="Arial MT"/>
                        </a:rPr>
                        <a:t>2</a:t>
                      </a:r>
                      <a:endParaRPr sz="1200" dirty="0">
                        <a:latin typeface="Arial MT"/>
                        <a:cs typeface="Arial MT"/>
                      </a:endParaRPr>
                    </a:p>
                  </a:txBody>
                  <a:tcPr marL="0" marR="0" marT="54610"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DF7E9"/>
                    </a:solidFill>
                  </a:tcPr>
                </a:tc>
                <a:extLst>
                  <a:ext uri="{0D108BD9-81ED-4DB2-BD59-A6C34878D82A}">
                    <a16:rowId xmlns:a16="http://schemas.microsoft.com/office/drawing/2014/main" val="1007961765"/>
                  </a:ext>
                </a:extLst>
              </a:tr>
              <a:tr h="835692">
                <a:tc>
                  <a:txBody>
                    <a:bodyPr/>
                    <a:lstStyle/>
                    <a:p>
                      <a:pPr marL="68580">
                        <a:lnSpc>
                          <a:spcPct val="100000"/>
                        </a:lnSpc>
                        <a:spcBef>
                          <a:spcPts val="509"/>
                        </a:spcBef>
                      </a:pPr>
                      <a:r>
                        <a:rPr sz="1200" spc="-5" dirty="0">
                          <a:latin typeface="Arial MT"/>
                          <a:cs typeface="Arial MT"/>
                        </a:rPr>
                        <a:t>Step</a:t>
                      </a:r>
                      <a:r>
                        <a:rPr sz="1200" spc="-45" dirty="0">
                          <a:latin typeface="Arial MT"/>
                          <a:cs typeface="Arial MT"/>
                        </a:rPr>
                        <a:t> </a:t>
                      </a:r>
                      <a:r>
                        <a:rPr sz="1200" spc="-5" dirty="0">
                          <a:latin typeface="Arial MT"/>
                          <a:cs typeface="Arial MT"/>
                        </a:rPr>
                        <a:t>3</a:t>
                      </a:r>
                      <a:endParaRPr sz="1200" dirty="0">
                        <a:latin typeface="Arial MT"/>
                        <a:cs typeface="Arial MT"/>
                      </a:endParaRPr>
                    </a:p>
                  </a:txBody>
                  <a:tcPr marL="0" marR="0" marT="64769" marB="0">
                    <a:lnL w="12700">
                      <a:solidFill>
                        <a:srgbClr val="F8D347"/>
                      </a:solidFill>
                      <a:prstDash val="solid"/>
                    </a:lnL>
                    <a:lnR w="12700">
                      <a:solidFill>
                        <a:srgbClr val="F8D347"/>
                      </a:solidFill>
                      <a:prstDash val="solid"/>
                    </a:lnR>
                    <a:lnT w="12700">
                      <a:solidFill>
                        <a:srgbClr val="F8D347"/>
                      </a:solidFill>
                      <a:prstDash val="solid"/>
                    </a:lnT>
                    <a:lnB w="12700">
                      <a:solidFill>
                        <a:srgbClr val="F8D347"/>
                      </a:solidFill>
                      <a:prstDash val="solid"/>
                    </a:lnB>
                    <a:solidFill>
                      <a:srgbClr val="FCEECF"/>
                    </a:solidFill>
                  </a:tcPr>
                </a:tc>
                <a:extLst>
                  <a:ext uri="{0D108BD9-81ED-4DB2-BD59-A6C34878D82A}">
                    <a16:rowId xmlns:a16="http://schemas.microsoft.com/office/drawing/2014/main" val="1550355026"/>
                  </a:ext>
                </a:extLst>
              </a:tr>
            </a:tbl>
          </a:graphicData>
        </a:graphic>
      </p:graphicFrame>
    </p:spTree>
    <p:extLst>
      <p:ext uri="{BB962C8B-B14F-4D97-AF65-F5344CB8AC3E}">
        <p14:creationId xmlns:p14="http://schemas.microsoft.com/office/powerpoint/2010/main" val="194787411"/>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6EAFCE9-5102-4DAA-8747-40B4A7428A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F01AD9-F5BE-4467-A2B6-F080EB176088}">
  <ds:schemaRefs>
    <ds:schemaRef ds:uri="http://schemas.microsoft.com/sharepoint/v3/contenttype/forms"/>
  </ds:schemaRefs>
</ds:datastoreItem>
</file>

<file path=customXml/itemProps3.xml><?xml version="1.0" encoding="utf-8"?>
<ds:datastoreItem xmlns:ds="http://schemas.openxmlformats.org/officeDocument/2006/customXml" ds:itemID="{3D977A2A-9AF2-4E1E-9C52-3CE0178B1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Explore design</Template>
  <TotalTime>328</TotalTime>
  <Words>670</Words>
  <Application>Microsoft Office PowerPoint</Application>
  <PresentationFormat>Widescreen</PresentationFormat>
  <Paragraphs>124</Paragraphs>
  <Slides>18</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 MT</vt:lpstr>
      <vt:lpstr>Avenir Next LT Pro</vt:lpstr>
      <vt:lpstr>AvenirNext LT Pro Medium</vt:lpstr>
      <vt:lpstr>Calibri</vt:lpstr>
      <vt:lpstr>Liberation Mono</vt:lpstr>
      <vt:lpstr>Posterama</vt:lpstr>
      <vt:lpstr>Segoe UI Semilight</vt:lpstr>
      <vt:lpstr>Times New Roman</vt:lpstr>
      <vt:lpstr>Wingdings</vt:lpstr>
      <vt:lpstr>ExploreVTI</vt:lpstr>
      <vt:lpstr>Fire Fighter Unmanned Aerial Vehicle [FFUAV] </vt:lpstr>
      <vt:lpstr>Agenda</vt:lpstr>
      <vt:lpstr>Idea / approach</vt:lpstr>
      <vt:lpstr>Idea / approach</vt:lpstr>
      <vt:lpstr> AFO</vt:lpstr>
      <vt:lpstr>Auto fire off ball</vt:lpstr>
      <vt:lpstr> HOW IT WORKS ?</vt:lpstr>
      <vt:lpstr> Use case </vt:lpstr>
      <vt:lpstr>Timeline</vt:lpstr>
      <vt:lpstr>Materials Required </vt:lpstr>
      <vt:lpstr>Materials Required</vt:lpstr>
      <vt:lpstr> Challenges </vt:lpstr>
      <vt:lpstr>Challenges</vt:lpstr>
      <vt:lpstr> Uniqueness in our idea </vt:lpstr>
      <vt:lpstr>Unique research:</vt:lpstr>
      <vt:lpstr> Future upgrades </vt:lpstr>
      <vt:lpstr> Future upgrades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KAVIN CHELLADURAI</dc:creator>
  <cp:lastModifiedBy>KAVIN CHELLADURAI</cp:lastModifiedBy>
  <cp:revision>2</cp:revision>
  <dcterms:created xsi:type="dcterms:W3CDTF">2024-10-22T05:55:40Z</dcterms:created>
  <dcterms:modified xsi:type="dcterms:W3CDTF">2024-10-23T06:50:34Z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